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3a04f9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3a04f9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3a04f9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3a04f9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3a04f9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3a04f9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3a04f9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3a04f9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53a04f9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53a04f9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3a04f9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3a04f9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3a04f9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3a04f9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📜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085650" y="27328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[1, 2, 3, 632 ,9, 52, 6]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085650" y="27328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[1, 2, 3, 632 ,9, 52, 6]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085650" y="32549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[43, 44.3, 3, 76.352 , 9.234, 983]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duplicate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sentence is a list of words. </a:t>
            </a:r>
            <a:br>
              <a:rPr lang="en"/>
            </a:br>
            <a:r>
              <a:rPr lang="en"/>
              <a:t>	They have an order and can repeat.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085650" y="27328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[1, 2, 3, 632 ,9, 52, 6]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085650" y="3254950"/>
            <a:ext cx="2972700" cy="361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[43, 44.3, 3, 76.352 , 9.234, 983]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