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b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b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a04fb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a04fb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3a04fb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3a04fb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3a04fb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3a04fb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of unique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of unique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order has no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of unique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order has no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go through the elements one by one (iterate over them)</a:t>
            </a:r>
            <a:br>
              <a:rPr lang="en"/>
            </a:br>
            <a:r>
              <a:rPr lang="en"/>
              <a:t>	but the order is not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of unique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order has no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go through the elements one by one (iterate over them)</a:t>
            </a:r>
            <a:br>
              <a:rPr lang="en"/>
            </a:br>
            <a:r>
              <a:rPr lang="en"/>
              <a:t>	but the order is not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085650" y="30376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of unique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order has no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go through the elements one by one (iterate over them)</a:t>
            </a:r>
            <a:br>
              <a:rPr lang="en"/>
            </a:br>
            <a:r>
              <a:rPr lang="en"/>
              <a:t>	but the order is not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deck of cards is 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085650" y="30376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