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a04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a04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a04fb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a04fb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3a04fb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3a04fb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3a04fb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3a04fb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3a04fb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3a04fb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3a04fb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3a04fb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Keys are unique (set)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Keys are unique (set)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key maps to exactly one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Keys are unique (set)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key maps to exactly one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Keys are unique (set)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key maps to exactly one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085650" y="31900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{1=one, 3=three, 5=five}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Keys are unique (set)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key maps to exactly one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dictionary is a map</a:t>
            </a:r>
            <a:br>
              <a:rPr lang="en"/>
            </a:br>
            <a:r>
              <a:rPr lang="en"/>
              <a:t>	Maps words to definitions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085650" y="31900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{1=one, 3=three, 5=five}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