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3a04f9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3a04f9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3a04fb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3a04fb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3a04fb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3a04fb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🚥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iterator is an object that loops through elements of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iterator is an object that loops through elements of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61" y="1654750"/>
            <a:ext cx="3781475" cy="18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iterator is an object that loops through elements of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Useful when applying the same operation to all elements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61" y="1654750"/>
            <a:ext cx="3781475" cy="18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