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Roboto Light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RobotoLight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RobotoLight-italic.fntdata"/><Relationship Id="rId14" Type="http://schemas.openxmlformats.org/officeDocument/2006/relationships/font" Target="fonts/RobotoLight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43d89d95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43d89d95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f9cad595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f9cad59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List and ArrayList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and ArrayList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list of your favourite animals.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 out how many animals you have in your list.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 out the second element in that list.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and ArrayList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ArrayList of customers to your online store and add some customers.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new customer has signed up, add them to the list.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customer has chosen to close their account. Remove them from the list.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