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3d89d95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3d89d95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43652862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43652862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43652862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43652862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List functions</a:t>
            </a:r>
            <a:endParaRPr sz="53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649" y="3072625"/>
            <a:ext cx="826700" cy="8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functions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91425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list of winners of the men’s 100m race.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place did Michael finish on?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785600" y="1958800"/>
            <a:ext cx="5572800" cy="375000"/>
          </a:xfrm>
          <a:prstGeom prst="rect">
            <a:avLst/>
          </a:prstGeom>
          <a:solidFill>
            <a:srgbClr val="EAF5E6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winners = listOf(“Usain”, “John”, “Michael”, “Alex”, “Bob”)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functions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91425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printer needs the colors red, green and blue to print.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printer on your desk has the following colors available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Design a program that prints out a boolean value, on </a:t>
            </a:r>
            <a:r>
              <a:rPr lang="en"/>
              <a:t>whether</a:t>
            </a:r>
            <a:r>
              <a:rPr lang="en"/>
              <a:t> or not the printer can print.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2737200" y="2424050"/>
            <a:ext cx="3669600" cy="375000"/>
          </a:xfrm>
          <a:prstGeom prst="rect">
            <a:avLst/>
          </a:prstGeom>
          <a:solidFill>
            <a:srgbClr val="EAF5E6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availableColors = listOf(“red”, “blue”)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-202650" y="509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functions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91425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recipe calls for the following ingredients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Chicken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Egg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Mozzarella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Pepper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decide to replace the </a:t>
            </a:r>
            <a:r>
              <a:rPr lang="en"/>
              <a:t>Mozzarella</a:t>
            </a:r>
            <a:r>
              <a:rPr lang="en"/>
              <a:t> with blue cheese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 out the list of ingredients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