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f9baed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f9baed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f9baed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f9baed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f9baed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f9baed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f9baed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f9baed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f9baed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f9baed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ed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ed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a04f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a04f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f9baed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f9baed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f9baed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f9baed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f9bae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f9bae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f9baed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f9baed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a6af9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fa6af9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fa6af9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fa6af9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📜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an element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an element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2347200" y="1583900"/>
            <a:ext cx="4449600" cy="89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colors[0]					// blue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colors[1]					// yellow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colors[5]					// </a:t>
            </a:r>
            <a:r>
              <a:rPr b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an element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2347200" y="1583900"/>
            <a:ext cx="4449600" cy="89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colors[0]					// blue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colors[1]					// yellow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colors[5]					// </a:t>
            </a:r>
            <a:r>
              <a:rPr b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342200" y="2620325"/>
            <a:ext cx="4449600" cy="369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colors.get(1)					// yellow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an element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size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2347200" y="1583900"/>
            <a:ext cx="4449600" cy="89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colors[0]					// blue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colors[1]					// yellow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colors[5]					// </a:t>
            </a:r>
            <a:r>
              <a:rPr b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342200" y="2620325"/>
            <a:ext cx="4449600" cy="369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colors.get(1)					// yellow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an element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size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2347200" y="1583900"/>
            <a:ext cx="4449600" cy="89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colors[0]					// blue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colors[1]					// yellow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colors[5]					// </a:t>
            </a:r>
            <a:r>
              <a:rPr b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2342200" y="2620325"/>
            <a:ext cx="4449600" cy="369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colors.get(1)					// yellow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342200" y="3672825"/>
            <a:ext cx="4449600" cy="369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colors.size					// 3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347200" y="158390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ar colors =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listOf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println(colors)				// [blue, yellow, red]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list, we must specify the element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347200" y="158390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listOf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println(colors)				// [blue, yellow, red]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list, we must specify the element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347200" y="158390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listOf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println(colors)				// [blue, yellow, red]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342200" y="26758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&lt;String&gt;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list, we must specify the element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list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347200" y="158390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listOf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println(colors)				// [blue, yellow, red]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342200" y="26758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&lt;String&gt;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list, we must specify the element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list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347200" y="158390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listOf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println(colors)				// [blue, yellow, red]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342200" y="26758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&lt;String&gt;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342200" y="36801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“blue”, “red”, “blue”)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list, we must specify the element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list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Can contain nulls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347200" y="158390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listOf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println(colors)				// [blue, yellow, red]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342200" y="26758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&lt;String&gt;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342200" y="36801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“blue”, “red”, “blue”)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 that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list, we must specify the element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list 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Can contain nulls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2347200" y="158390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listOf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(“blue”, “yellow”,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println(colors)				// [blue, yellow, red]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342200" y="26758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&lt;String&gt;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342200" y="36801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“blue”, “red”, “blue”)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2347200" y="4467775"/>
            <a:ext cx="4449600" cy="36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listOf(“blue”, “yellow”, “blue”, null, “blue”)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