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and ArrayList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ArrayList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number of items on your desk.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clean up your desk and remove as many items as you can to be more productive.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the remaining items.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63250" y="1966850"/>
            <a:ext cx="5617500" cy="375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items = arrayListOf(“laptop”, “mouse”, “pen”, “paper”, “mug”, “phone”)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63250" y="3262250"/>
            <a:ext cx="5617500" cy="375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removedItems = listOf(“pen”, “paper”, “mug”, “phone”)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