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E2EBF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List and ArrayList</a:t>
            </a:r>
            <a:endParaRPr sz="53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649" y="3072625"/>
            <a:ext cx="826700" cy="8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2EBF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and ArrayList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zoo has a list of animals.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new panda bear cub has arrived.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 out the new list of animals.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lion has been sold to a different zoo.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 out the new list of animals.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Does the zoo have both elephants and giraffes?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412450" y="1925775"/>
            <a:ext cx="4319100" cy="375000"/>
          </a:xfrm>
          <a:prstGeom prst="rect">
            <a:avLst/>
          </a:prstGeom>
          <a:solidFill>
            <a:srgbClr val="E2EBFC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animals = arrayListOf(“lion”, “zebra”, “chimp”, “elephant”)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