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a04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a04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f9baef6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f9baef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3f9baef6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3f9baef6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f9baef6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f9baef6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f9baef6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f9baef6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3f9baef6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3f9baef6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f9baef6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f9baef6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f9baed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f9baed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f9baef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f9baef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f9baef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f9baef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f9baef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f9baef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3f9baef6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3f9baef6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f9baef6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f9baef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f9baef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f9baef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f9baef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f9baef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📜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Remove all elements of a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2347200" y="1598950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colors.remove(“red”)		// [blue, yellow, pink, teal]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Remove all elements of a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2347200" y="1598950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colors.remove(“red”)		// [blue, yellow, pink, teal]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2342200" y="2434325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colors.removeAll(moreColors)	// [blue, yellow]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Remove all elements of a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Remove an element at 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2347200" y="1598950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colors.remove(“red”)		// [blue, yellow, pink, teal]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2342200" y="2434325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colors.removeAll(moreColors)	// [blue, yellow]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Remove all elements of a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Remove an element at 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2347200" y="1598950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colors.remove(“red”)		// [blue, yellow, pink, teal]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2342200" y="2434325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colors.removeAll(moreColors)	// [blue, yellow]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2342200" y="3269700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colors.remove(1)		// [blue]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Remove all elements of a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Remove an element at 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If the list contain duplicate elements, the remove function only removes the first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2347200" y="1598950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colors.remove(“red”)		// [blue, yellow, pink, teal]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2342200" y="2434325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colors.removeAll(moreColors)	// [blue, yellow]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2342200" y="3269700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colors.remove(1)		// [blue]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Remove all elements of a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Remove an element at 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If the list contain duplicate elements, the remove function only removes the first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2347200" y="1598950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colors.remove(“red”)		// [blue, yellow, pink, teal]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2342200" y="2434325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colors.removeAll(moreColors)	// [blue, yellow]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2342200" y="3269700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colors.remove(1)		// [blue]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2342200" y="4354350"/>
            <a:ext cx="4449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arrayListOf(“blue”, “red”, “blue”, “green”)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colors.remove(“blue”)		// [red, blue, green]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(changeable)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(changeable)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347200" y="1598950"/>
            <a:ext cx="4449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arrayListOf(“blue”, “red”)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noColors = arrayListOf&lt;String&gt;()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(changeable)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add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347200" y="1598950"/>
            <a:ext cx="4449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arrayListOf(“blue”, “red”)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noColors = arrayListOf&lt;String&gt;()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(changeable)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add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347200" y="1598950"/>
            <a:ext cx="4449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arrayListOf(“blue”, “red”)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noColors = arrayListOf&lt;String&gt;()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347200" y="2643425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colors.add(“yellow”)			// [blue, red, yellow]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(changeable)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add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Add another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2347200" y="1598950"/>
            <a:ext cx="4449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arrayListOf(“blue”, “red”)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noColors = arrayListOf&lt;String&gt;()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347200" y="2643425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colors.add(“yellow”)			// [blue, red, yellow]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(changeable)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add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Add another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347200" y="1598950"/>
            <a:ext cx="4449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colors = arrayListOf(“blue”, “red”)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noColors = arrayListOf&lt;String&gt;()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347200" y="2643425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colors.add(“yellow”)			// [blue, red, yellow]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342200" y="3419275"/>
            <a:ext cx="44496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moreColors = arrayListOf(“pink”, “teal”)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colors.addAll(moreColors)		// [blue, red, yellow, pink, teal]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347200" y="1598950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colors.remove(“red”)		// [blue, yellow, pink, teal]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