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ed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ed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f9baf0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f9baf0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f9baf0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f9baf0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f9baf0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f9baf0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f9baf0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f9baf0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f9baf0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f9baf0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📜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347200" y="118877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347200" y="118877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347200" y="169480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size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347200" y="118877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347200" y="169480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size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347200" y="2200825"/>
            <a:ext cx="4449600" cy="531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contains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(“red”)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colors.contains(“pink”)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347200" y="118877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347200" y="169480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size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347200" y="2200825"/>
            <a:ext cx="4449600" cy="531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contains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(“red”)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colors.contains(“pink”)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342200" y="2899725"/>
            <a:ext cx="4449600" cy="531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newColors = listOf(“red”,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containsAll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(newColors)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347200" y="118877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347200" y="169480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size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347200" y="2200825"/>
            <a:ext cx="4449600" cy="531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contains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(“red”)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colors.contains(“pink”)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342200" y="2899725"/>
            <a:ext cx="4449600" cy="531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newColors = listOf(“red”,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containsAll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(newColors)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347200" y="35986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colors.indexOf(“blue”)			// 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347200" y="118877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347200" y="1694800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size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			// 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347200" y="2200825"/>
            <a:ext cx="4449600" cy="531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contains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(“red”)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colors.contains(“pink”)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342200" y="2899725"/>
            <a:ext cx="4449600" cy="531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newColors = listOf(“red”,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containsAll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(newColors)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347200" y="35986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colors.indexOf(“blue”)			// 0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342200" y="4140925"/>
            <a:ext cx="44496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colors.lastIndexOf(“blue”)			// 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