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9baed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9baed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f9baf0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f9baf0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f9baf0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f9baf0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f9baf0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f9baf0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f9baf0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f9baf0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f9baf0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f9baf0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📜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List functions apply to ArrayList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List functions apply to ArrayList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functions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009400" y="16540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colors = arrayListOf(“blue”,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List functions apply to ArrayList</a:t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functions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009400" y="16540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colors = arrayListOf(“blue”,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009400" y="21814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colors.set(1, “redder”)			// [blue, redder, blue, green]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List functions apply to ArrayList</a:t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functions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009400" y="16540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colors = arrayListOf(“blue”,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009400" y="21814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colors.set(1, “redder”)			// [blue, redder, blue, green]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009400" y="27088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colors.subList(1, 2)				// [redder, blue]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List functions apply to ArrayList</a:t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functions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2009400" y="16540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colors = arrayListOf(“blue”,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009400" y="21814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colors.set(1, “redder”)			// [blue, redder, blue, green]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009400" y="27088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colors.subList(1, 2)				// [redder, blue]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009400" y="32362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colors.clear()					// [ 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List functions apply to ArrayList</a:t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 functions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009400" y="16540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colors = arrayListOf(“blue”, “red”, “blue”, “green”)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009400" y="21814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colors.set(1, “redder”)			// [blue, redder, blue, green]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009400" y="27088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colors.subList(1, 2)				// [redder, blue]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009400" y="32362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colors.clear()					// [ ]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009400" y="3763625"/>
            <a:ext cx="5125200" cy="375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colors.isEmpty	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