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List and ArrayList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lists are and how to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ArrayLists are and how to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specific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ArrayList specific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