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9e18a7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9e18a7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3d89d9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3d89d9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Set and HashSet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and HashSet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empty set of String colors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three colors.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one.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 out the result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and HashSet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 of the objects that are on your desk at the moment.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another set of the objects that you would remove if you were to clean your desk.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 out the items that would remain.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