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d89d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d89d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365287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365287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Set functions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set of the first 10 prime numbers.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 number 21 a prime number? Print out the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 number 13 a prime number? Print out the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009400" y="18740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setOf(2, 3, 5, 7, 11, 13, 17, 19, 23, 29)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favourite drinks 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partner’s favourite drinks 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want to buy a drink that you both can enjoy, what are the options you have? Print out the result.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009400" y="1874000"/>
            <a:ext cx="5125200" cy="3510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myDrinks = hashSetOf(“water”, “coke”, “beer”, “orange juice”)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009400" y="2864600"/>
            <a:ext cx="5125200" cy="3510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theirDrinks = hashSetOf(“water”, “orange juice”, “pineapple juice”, “milk”)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