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f9baf08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f9baf08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f08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f08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f9baf0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f9baf0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9baf08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9baf08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f9baf08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f9baf08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setOf(6, 34, 6, 42)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println(numbers)			// [6, 42, 34]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create an empty set, we must specify the type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setOf(6, 34, 6, 42)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println(numbers)			// [6, 42, 34]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set, we must specify the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09400" y="2650525"/>
            <a:ext cx="5125200" cy="379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setOf(6, 34, 6, 42)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println(numbers)			// [6, 42, 34]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set, we must specify the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set can contain a null element, but only one</a:t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009400" y="2650525"/>
            <a:ext cx="5125200" cy="379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setOf(6, 34, 6, 42)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println(numbers)			// [6, 42, 34]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set, we must specify the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set can contain a null element, but only one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setOf(6, 34, 6, 42)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println(numbers)			// [6, 42, 34]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009400" y="2650525"/>
            <a:ext cx="5125200" cy="379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= 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09400" y="3686975"/>
            <a:ext cx="5125200" cy="379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= setOf(5, null, 26, 87)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