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and HashSet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and HashSet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list of customers for your online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new customer has joined.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the list of customers.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customer has chosen to leave.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the list of customers.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