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Set functions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company has very strict dress code. Only certain color clothes can be worn in the office.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have certain colors in your wardrobe.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color clothes can you wear.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company has added another color, “red” to their list. What options do you have now?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009400" y="2178800"/>
            <a:ext cx="5125200" cy="351000"/>
          </a:xfrm>
          <a:prstGeom prst="rect">
            <a:avLst/>
          </a:prstGeom>
          <a:solidFill>
            <a:srgbClr val="E2EBF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acceptedColors = hashSetOf(“white”, “black”, “grey”)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9400" y="3169400"/>
            <a:ext cx="5125200" cy="351000"/>
          </a:xfrm>
          <a:prstGeom prst="rect">
            <a:avLst/>
          </a:prstGeom>
          <a:solidFill>
            <a:srgbClr val="E2EBF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myColors = hashSetOf(“blue”, “red”, “black”,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