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f9baf08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f9baf08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f9baf08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f9baf08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f08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f08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f08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f0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f9baf08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f9baf0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9baf08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9baf08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f9baf08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f9baf08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9baf08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9baf08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f9baf08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f9baf08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all elements of 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numbers.remove(83)			// [null, 56, 3, 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all elements of 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numbers.remove(83)			// [null, 56, 3, 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009400" y="26505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toRemove = hashSetOf(3, 4)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numbers.removeAll(toRemove)		// [null, 56]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noNumbers = hashSetOf&lt;Int&gt;(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 to a hashSet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noNumbers = hashSetOf&lt;Int&gt;(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 to a hashSet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noNumbers = hashSetOf&lt;Int&gt;(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09400" y="267317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numbers.add(44)				// [null, 56, 3, 83, 4, 44]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 to a hashSet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Add another set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noNumbers = hashSetOf&lt;Int&gt;(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009400" y="267317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numbers.add(44)				// [null, 56, 3, 83, 4, 44]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 to a hashSet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Add another set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noNumbers = hashSetOf&lt;Int&gt;(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009400" y="267317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numbers.add(44)				// [null, 56, 3, 83, 4, 44]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04400" y="346047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newNumbers = hashSetOf(15, 16)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numbers.addAll(newNumbers)		// [null, 56, 15, 3, 83, 16, 4, 44]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009400" y="1577825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numbers.remove(83)			// [null, 56, 3, 4]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