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Roboto Light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RobotoLight-bold.fntdata"/><Relationship Id="rId16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3a04f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53a04f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f9baf0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f9baf0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3f9baf08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3f9baf08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3f9baf08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3f9baf0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3f9baf08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3f9baf08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3f9baf08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3f9baf08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🍢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009400" y="1264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2009400" y="1264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009400" y="17678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numbers.size						//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009400" y="1264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09400" y="17678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numbers.size						//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009400" y="22712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numbers.contains(83)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numbers.contains(84)	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009400" y="1264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009400" y="17678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numbers.size						//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009400" y="22712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numbers.contains(83)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numbers.contains(84)	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009400" y="29963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newNumbers = setOf(84756, 3)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numbers.containsAll(newNumbers)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09400" y="1264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numbers = setOf(3, 4, null, 83, 56)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09400" y="17678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numbers.size						// 5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009400" y="22712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numbers.contains(83)				// true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numbers.contains(84)	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009400" y="2996300"/>
            <a:ext cx="5125200" cy="5727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newNumbers = setOf(84756, 3)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numbers.containsAll(newNumbers)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009400" y="3721400"/>
            <a:ext cx="5125200" cy="351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numbers.isEmpty()					// false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