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8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f9baf08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f9baf08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Set functions apply to HashSet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09400" y="1645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Set functions apply to HashSet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009400" y="1645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009400" y="21488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newNumbers = setOf(83, 345,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numbers.retainAll(newNumbers)			// [56, 83]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Set functions apply to HashSet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009400" y="1645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hashSetOf(3,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009400" y="21488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newNumbers = setOf(83, 345,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numbers.retainAll(newNumbers)			// [56, 83]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009400" y="28739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numbers.clear()					// [ 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