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Set and HashSet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HashSets are and how to use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 specific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HashSet specific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