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Map and HashMap</a:t>
            </a:r>
            <a:endParaRPr sz="53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🗺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objectives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HashMap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Functions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