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9e18a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9e18a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a751b4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a751b4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Map and HashMap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HashMap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the following translation of numbers in french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how you would translate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the translation for 4 =&gt; “quatre”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out the whole map.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04400" y="1866575"/>
            <a:ext cx="5125200" cy="351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“un”), Pair(2, “deux”), Pair(3, “trois”))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HashMap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map of customers with how many products they have bought.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“Alice” a customer? How many products did they buy?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“Michael” a customer?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004400" y="2171375"/>
            <a:ext cx="5125200" cy="351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customers = mapOf(Pair(“John”, 1), Pair(“Alice”, 5), Pair(“Bob”, 3))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