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a04f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a04f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407f3369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407f3369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07f3369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07f3369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f9baf0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f9baf0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07f336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07f336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07f3369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07f3369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07f336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07f336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07f3369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07f3369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07f3369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07f3369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07f3369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07f3369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07f3369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07f3369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🗺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value based on a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the whole set of keys (they are unique)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Get the collection of values (can have duplicates)</a:t>
            </a:r>
            <a:endParaRPr/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2004400" y="16379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2004400" y="21413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count.get(2)					// two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2009400" y="3145650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count.keys					// [1, 2, 3]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value based on a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the whole set of keys (they are unique)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Get the collection of values (can have duplicates)</a:t>
            </a:r>
            <a:endParaRPr/>
          </a:p>
        </p:txBody>
      </p:sp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2004400" y="16379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2004400" y="21413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count.get(2)					// two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2009400" y="3145650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count.keys					// [1, 2, 3]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2009400" y="394902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count.values					// [one, two, three]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map is a set of key-value pairs</a:t>
            </a:r>
            <a:br>
              <a:rPr lang="en"/>
            </a:br>
            <a:r>
              <a:rPr lang="en"/>
              <a:t>	keys are unique, values can be duplicates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map is a set of key-value pairs</a:t>
            </a:r>
            <a:br>
              <a:rPr lang="en"/>
            </a:br>
            <a:r>
              <a:rPr lang="en"/>
              <a:t>	keys are unique, values can be duplicates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004400" y="19427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009400" y="2446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{1=one, 2=two, 3=three}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map is a set of key-value pairs</a:t>
            </a:r>
            <a:br>
              <a:rPr lang="en"/>
            </a:br>
            <a:r>
              <a:rPr lang="en"/>
              <a:t>	keys are unique, values can be duplicates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create an empty map, </a:t>
            </a:r>
            <a:br>
              <a:rPr lang="en"/>
            </a:br>
            <a:r>
              <a:rPr lang="en"/>
              <a:t>	we must specify both the key and value 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004400" y="19427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009400" y="2446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{1=one, 2=two, 3=three}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map is a set of key-value pairs</a:t>
            </a:r>
            <a:br>
              <a:rPr lang="en"/>
            </a:br>
            <a:r>
              <a:rPr lang="en"/>
              <a:t>	keys are unique, values can be duplicates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create an empty map, </a:t>
            </a:r>
            <a:br>
              <a:rPr lang="en"/>
            </a:br>
            <a:r>
              <a:rPr lang="en"/>
              <a:t>	we must specify both the key and value 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2004400" y="19427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009400" y="2446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{1=one, 2=two, 3=three}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004400" y="3863250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mapOf&lt;Int, String&gt;(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value based on a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value based on a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004400" y="16379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004400" y="21413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count.get(2)					// two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value based on a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the whole set of keys (they are unique)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004400" y="16379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2004400" y="21413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count.get(2)					// two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value based on a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the whole set of keys (they are unique)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2004400" y="16379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004400" y="21413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count.get(2)					// two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2009400" y="3145650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count.keys					// [1, 2, 3]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