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roxima Nova"/>
      <p:regular r:id="rId8"/>
      <p:bold r:id="rId9"/>
      <p:italic r:id="rId10"/>
      <p:boldItalic r:id="rId11"/>
    </p:embeddedFont>
    <p:embeddedFont>
      <p:font typeface="Roboto Light"/>
      <p:regular r:id="rId12"/>
      <p:bold r:id="rId13"/>
      <p:italic r:id="rId14"/>
      <p:boldItalic r:id="rId15"/>
    </p:embeddedFont>
    <p:embeddedFont>
      <p:font typeface="Alfa Slab On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Italic.fntdata"/><Relationship Id="rId10" Type="http://schemas.openxmlformats.org/officeDocument/2006/relationships/font" Target="fonts/ProximaNova-italic.fntdata"/><Relationship Id="rId13" Type="http://schemas.openxmlformats.org/officeDocument/2006/relationships/font" Target="fonts/RobotoLight-bold.fntdata"/><Relationship Id="rId12" Type="http://schemas.openxmlformats.org/officeDocument/2006/relationships/font" Target="fonts/Roboto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bold.fntdata"/><Relationship Id="rId15" Type="http://schemas.openxmlformats.org/officeDocument/2006/relationships/font" Target="fonts/RobotoLight-boldItalic.fntdata"/><Relationship Id="rId14" Type="http://schemas.openxmlformats.org/officeDocument/2006/relationships/font" Target="fonts/RobotoLight-italic.fntdata"/><Relationship Id="rId16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51fc90e3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51fc90e3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0" y="0"/>
            <a:ext cx="9144000" cy="2571900"/>
          </a:xfrm>
          <a:prstGeom prst="rect">
            <a:avLst/>
          </a:prstGeom>
          <a:solidFill>
            <a:srgbClr val="E2EBF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Map and HashMap</a:t>
            </a:r>
            <a:endParaRPr sz="5300"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8649" y="3072625"/>
            <a:ext cx="826700" cy="82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0" y="0"/>
            <a:ext cx="9144000" cy="1242300"/>
          </a:xfrm>
          <a:prstGeom prst="rect">
            <a:avLst/>
          </a:prstGeom>
          <a:solidFill>
            <a:srgbClr val="E2EBF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 and HashMap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91425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manage an amusement park, and you have a map that stores dates and attendance.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Add a value for 26 Sept.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many people attended in total on 25 and 26 Sept?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Is data for 22 Sept available?</a:t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2004400" y="2171375"/>
            <a:ext cx="5125200" cy="528900"/>
          </a:xfrm>
          <a:prstGeom prst="rect">
            <a:avLst/>
          </a:prstGeom>
          <a:solidFill>
            <a:srgbClr val="E2EBFC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attendance = hashMapOf(Pair(“23 Sept”, 2837), Pair(“24 Sept”, 3726), Pair(“25 Sept”, 6253))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