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a04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a04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07f336a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07f336a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07f336a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07f336a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07f336a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07f336a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407f336a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407f336a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07f336a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07f336a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f9baf0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f9baf0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7f336a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7f336a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07f336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07f336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07f336a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07f336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07f336a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07f336a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07f336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07f336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07f336a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07f336a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07f336a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07f336a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🗺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2004400" y="1333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hashMapOf(Pair(1,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2004400" y="2095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count.remove(2)				// {1=one, 3=three}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Replace a value</a:t>
            </a:r>
            <a:endParaRPr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2004400" y="1333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hashMapOf(Pair(1,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2004400" y="2095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count.remove(2)				// {1=one, 3=three}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Replace a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2004400" y="1333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hashMapOf(Pair(1,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2004400" y="2095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count.remove(2)				// {1=one, 3=three}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2004400" y="29333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count.replace(1, “oneone”)			// {1=oneone, 3=three}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Replace a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Remove all elements</a:t>
            </a:r>
            <a:endParaRPr/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2004400" y="1333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hashMapOf(Pair(1,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2004400" y="2095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count.remove(2)				// {1=one, 3=three}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2004400" y="29333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count.replace(1, “oneone”)			// {1=oneone, 3=three}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Replace a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Remove all elements</a:t>
            </a:r>
            <a:endParaRPr/>
          </a:p>
        </p:txBody>
      </p:sp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2004400" y="1333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hashMapOf(Pair(1,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2004400" y="2095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count.remove(2)				// {1=one, 3=three}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2004400" y="29333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count.replace(1, “oneone”)			// {1=oneone, 3=three}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2004400" y="37715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count.clear()					// {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004400" y="16379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hashMapOf(Pair(1,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Adding a key-value pair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004400" y="16379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hashMapOf(Pair(1,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Adding a key-value pair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004400" y="16379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hashMapOf(Pair(1,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004400" y="27047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count.put(4, “four”)			// {1=one, 2=two, 3=three, 4=four}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Adding a key-value pair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Adding all elements of another 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2004400" y="16379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hashMapOf(Pair(1,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004400" y="27047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count.put(4, “four”)			// {1=one, 2=two, 3=three, 4=four}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Adding a key-value pair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Adding all elements of another 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004400" y="16379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hashMapOf(Pair(1,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004400" y="27047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count.put(4, “four”)			// {1=one, 2=two, 3=three, 4=four}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009400" y="3652800"/>
            <a:ext cx="5125200" cy="759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countMore = hashMapOf(Pair(20, “twenty”), Pair(30, “thirty”)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count.putAll(countMore)			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{1=one, 2=two, 3=three, 4=four, 20=twenty, 30=thirty}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004400" y="1333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hashMapOf(Pair(1,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an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2004400" y="1333175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count = hashMapOf(Pair(1, “one”), Pair(2, “two”), Pair(3, “three”))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