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6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6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7f336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7f336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07f336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07f336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07f336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07f336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009400" y="18365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count.size			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009400" y="18365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count.size			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09400" y="2339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count.containsKey(2)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09400" y="18365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count.size			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09400" y="2339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count.containsKey(2)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009400" y="2843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count.containsValue(“three”)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09400" y="18365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count.size						//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09400" y="2339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count.containsKey(2)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009400" y="2843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count.containsValue(“three”)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009400" y="3346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count.isEmpty()		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