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Map and HashMap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maps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HashMaps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Specific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