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🔀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conditional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conditional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While loops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