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6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6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7f336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7f336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07f336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07f336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7f336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7f336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🔀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11" y="1574725"/>
            <a:ext cx="2797575" cy="27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direction of execution of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direction of execution of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decisions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direction of execution of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decisions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part of code multiple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direction of execution of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decisions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part of code multiple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execution of a part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