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7f336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7f336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conditional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🤔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If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558349" y="2177875"/>
            <a:ext cx="1757400" cy="995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expression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true</a:t>
            </a:r>
            <a:endParaRPr sz="10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>
            <a:off x="1608549" y="2671825"/>
            <a:ext cx="949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5"/>
          <p:cNvCxnSpPr>
            <a:stCxn id="67" idx="3"/>
          </p:cNvCxnSpPr>
          <p:nvPr/>
        </p:nvCxnSpPr>
        <p:spPr>
          <a:xfrm flipH="1" rot="10800000">
            <a:off x="4315749" y="2670625"/>
            <a:ext cx="1202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5546403" y="2478368"/>
            <a:ext cx="1989000" cy="4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5546403" y="3442223"/>
            <a:ext cx="1989000" cy="4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3427955" y="3651419"/>
            <a:ext cx="2090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7" idx="2"/>
          </p:cNvCxnSpPr>
          <p:nvPr/>
        </p:nvCxnSpPr>
        <p:spPr>
          <a:xfrm>
            <a:off x="3437049" y="3172975"/>
            <a:ext cx="90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1756575" y="2328025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02425" y="232802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091600" y="331592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