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7f336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7f336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conditional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🧐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When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342249" y="1594775"/>
            <a:ext cx="1757400" cy="9951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Variable or expression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 flipH="1" rot="10800000">
            <a:off x="1000649" y="2092325"/>
            <a:ext cx="1341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099649" y="2092325"/>
            <a:ext cx="417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6122303" y="1886568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6122303" y="2672373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3" name="Google Shape;73;p15"/>
          <p:cNvCxnSpPr>
            <a:endCxn id="74" idx="1"/>
          </p:cNvCxnSpPr>
          <p:nvPr/>
        </p:nvCxnSpPr>
        <p:spPr>
          <a:xfrm flipH="1" rot="10800000">
            <a:off x="3228975" y="2883275"/>
            <a:ext cx="1287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7" idx="2"/>
          </p:cNvCxnSpPr>
          <p:nvPr/>
        </p:nvCxnSpPr>
        <p:spPr>
          <a:xfrm>
            <a:off x="3220949" y="2589875"/>
            <a:ext cx="16500" cy="16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540475" y="17449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16875" y="1886575"/>
            <a:ext cx="661500" cy="4218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value1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4516875" y="2672375"/>
            <a:ext cx="661500" cy="4218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value2</a:t>
            </a:r>
            <a:endParaRPr sz="1000"/>
          </a:p>
        </p:txBody>
      </p:sp>
      <p:cxnSp>
        <p:nvCxnSpPr>
          <p:cNvPr id="77" name="Google Shape;77;p15"/>
          <p:cNvCxnSpPr>
            <a:endCxn id="78" idx="1"/>
          </p:cNvCxnSpPr>
          <p:nvPr/>
        </p:nvCxnSpPr>
        <p:spPr>
          <a:xfrm flipH="1" rot="10800000">
            <a:off x="3228975" y="3566575"/>
            <a:ext cx="1287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4516875" y="3355675"/>
            <a:ext cx="661500" cy="4218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valueN</a:t>
            </a:r>
            <a:endParaRPr sz="1000"/>
          </a:p>
        </p:txBody>
      </p:sp>
      <p:cxnSp>
        <p:nvCxnSpPr>
          <p:cNvPr id="79" name="Google Shape;79;p15"/>
          <p:cNvCxnSpPr>
            <a:endCxn id="80" idx="1"/>
          </p:cNvCxnSpPr>
          <p:nvPr/>
        </p:nvCxnSpPr>
        <p:spPr>
          <a:xfrm flipH="1" rot="10800000">
            <a:off x="3246203" y="4246723"/>
            <a:ext cx="28761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6122303" y="3358823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122303" y="4035823"/>
            <a:ext cx="1989000" cy="42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2" name="Google Shape;82;p15"/>
          <p:cNvSpPr txBox="1"/>
          <p:nvPr/>
        </p:nvSpPr>
        <p:spPr>
          <a:xfrm>
            <a:off x="4477725" y="39773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default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3" name="Google Shape;83;p15"/>
          <p:cNvCxnSpPr>
            <a:stCxn id="70" idx="3"/>
            <a:endCxn id="71" idx="1"/>
          </p:cNvCxnSpPr>
          <p:nvPr/>
        </p:nvCxnSpPr>
        <p:spPr>
          <a:xfrm>
            <a:off x="5178375" y="2097475"/>
            <a:ext cx="9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4" idx="3"/>
            <a:endCxn id="72" idx="1"/>
          </p:cNvCxnSpPr>
          <p:nvPr/>
        </p:nvCxnSpPr>
        <p:spPr>
          <a:xfrm>
            <a:off x="5178375" y="2883275"/>
            <a:ext cx="9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8" idx="3"/>
            <a:endCxn id="81" idx="1"/>
          </p:cNvCxnSpPr>
          <p:nvPr/>
        </p:nvCxnSpPr>
        <p:spPr>
          <a:xfrm>
            <a:off x="5178375" y="3566575"/>
            <a:ext cx="9438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