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🔃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While loop</a:t>
            </a:r>
            <a:endParaRPr/>
          </a:p>
        </p:txBody>
      </p:sp>
      <p:cxnSp>
        <p:nvCxnSpPr>
          <p:cNvPr id="67" name="Google Shape;67;p15"/>
          <p:cNvCxnSpPr>
            <a:endCxn id="68" idx="0"/>
          </p:cNvCxnSpPr>
          <p:nvPr/>
        </p:nvCxnSpPr>
        <p:spPr>
          <a:xfrm>
            <a:off x="4263150" y="1479000"/>
            <a:ext cx="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5"/>
          <p:cNvSpPr/>
          <p:nvPr/>
        </p:nvSpPr>
        <p:spPr>
          <a:xfrm>
            <a:off x="3418950" y="2397000"/>
            <a:ext cx="1688400" cy="8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while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 is true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3418950" y="3883125"/>
            <a:ext cx="16884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0" name="Google Shape;70;p15"/>
          <p:cNvCxnSpPr>
            <a:stCxn id="69" idx="1"/>
          </p:cNvCxnSpPr>
          <p:nvPr/>
        </p:nvCxnSpPr>
        <p:spPr>
          <a:xfrm flipH="1">
            <a:off x="2783550" y="4061475"/>
            <a:ext cx="635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792325" y="2836525"/>
            <a:ext cx="8700" cy="12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>
            <a:endCxn id="68" idx="1"/>
          </p:cNvCxnSpPr>
          <p:nvPr/>
        </p:nvCxnSpPr>
        <p:spPr>
          <a:xfrm>
            <a:off x="2800950" y="2845200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2"/>
            <a:endCxn id="69" idx="0"/>
          </p:cNvCxnSpPr>
          <p:nvPr/>
        </p:nvCxnSpPr>
        <p:spPr>
          <a:xfrm>
            <a:off x="4263150" y="3293400"/>
            <a:ext cx="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3"/>
          </p:cNvCxnSpPr>
          <p:nvPr/>
        </p:nvCxnSpPr>
        <p:spPr>
          <a:xfrm>
            <a:off x="5107350" y="2845200"/>
            <a:ext cx="125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