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🔀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flow control is and why we need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Branching execution with the if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Branching execution with the when conditional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Looping execution with for 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Looping execution with while loops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