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If conditional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🤔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Shorthand if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as an expression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Multiple branches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