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a751b4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a751b4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9e18a7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9e18a7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If statement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14250" y="13688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car can only start if the driver has the keys with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Ask the user to input whether or not they have the keys, as a boolean.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program that starts a car based on the user input.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Alternatively, ask the user to enter yes or no. Convert that to a boolean and start the car.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91425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user to input the current time, only the hour.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it’s before twelve, print ‘hour’ 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it’s after, print (‘hour’-12) pm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