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Roboto Light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RobotoLight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RobotoLight-italic.fntdata"/><Relationship Id="rId14" Type="http://schemas.openxmlformats.org/officeDocument/2006/relationships/font" Target="fonts/RobotoLight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a751b4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a751b4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fa751b4f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fa751b4f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If conditional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conditional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91425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an integer from the console.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it has a single digit, print out a message.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Otherwise, print out a different message.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 the shorthand if statement.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conditional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914250" y="138490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receive a message from a remote server. You have this message code in a variable.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If the message starts with 1		-&gt; 	print “Information response”</a:t>
            </a:r>
            <a:br>
              <a:rPr lang="en"/>
            </a:br>
            <a:r>
              <a:rPr lang="en"/>
              <a:t>If the message starts with 2 	-&gt; 	print “Success”</a:t>
            </a:r>
            <a:br>
              <a:rPr lang="en"/>
            </a:br>
            <a:r>
              <a:rPr lang="en"/>
              <a:t>If the message starts with 3 	-&gt;	print “Redirect”</a:t>
            </a:r>
            <a:br>
              <a:rPr lang="en"/>
            </a:br>
            <a:r>
              <a:rPr lang="en"/>
              <a:t>If the message starts with 4		-&gt;	print “Client error”</a:t>
            </a:r>
            <a:br>
              <a:rPr lang="en"/>
            </a:br>
            <a:r>
              <a:rPr lang="en"/>
              <a:t>If the message starts with 5		-&gt; 	print “Server error”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2004400" y="2171375"/>
            <a:ext cx="5125200" cy="352200"/>
          </a:xfrm>
          <a:prstGeom prst="rect">
            <a:avLst/>
          </a:prstGeom>
          <a:solidFill>
            <a:srgbClr val="EAF5E6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response = 404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