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7f33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7f33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07f336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07f336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07f336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07f336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07f336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07f336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conditional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🤔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558374" y="1462100"/>
            <a:ext cx="1757400" cy="995100"/>
          </a:xfrm>
          <a:prstGeom prst="diamond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expression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true</a:t>
            </a:r>
            <a:endParaRPr sz="10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>
            <a:off x="1608574" y="1956050"/>
            <a:ext cx="949800" cy="3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5"/>
          <p:cNvCxnSpPr>
            <a:stCxn id="67" idx="3"/>
          </p:cNvCxnSpPr>
          <p:nvPr/>
        </p:nvCxnSpPr>
        <p:spPr>
          <a:xfrm flipH="1" rot="10800000">
            <a:off x="4315774" y="1954850"/>
            <a:ext cx="1202400" cy="4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5546428" y="1762593"/>
            <a:ext cx="1989000" cy="421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5546428" y="2726448"/>
            <a:ext cx="1989000" cy="421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3427980" y="2935644"/>
            <a:ext cx="2090700" cy="1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7" idx="2"/>
          </p:cNvCxnSpPr>
          <p:nvPr/>
        </p:nvCxnSpPr>
        <p:spPr>
          <a:xfrm>
            <a:off x="3437074" y="2457200"/>
            <a:ext cx="9000" cy="497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1756600" y="1612250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02450" y="161225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091625" y="260015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878200" y="3415300"/>
            <a:ext cx="3387600" cy="1275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logical expression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something else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558374" y="1462100"/>
            <a:ext cx="1757400" cy="995100"/>
          </a:xfrm>
          <a:prstGeom prst="diamond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expression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true</a:t>
            </a:r>
            <a:endParaRPr sz="1000"/>
          </a:p>
        </p:txBody>
      </p:sp>
      <p:cxnSp>
        <p:nvCxnSpPr>
          <p:cNvPr id="84" name="Google Shape;84;p16"/>
          <p:cNvCxnSpPr>
            <a:endCxn id="83" idx="1"/>
          </p:cNvCxnSpPr>
          <p:nvPr/>
        </p:nvCxnSpPr>
        <p:spPr>
          <a:xfrm>
            <a:off x="1608574" y="1956050"/>
            <a:ext cx="949800" cy="3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83" idx="3"/>
          </p:cNvCxnSpPr>
          <p:nvPr/>
        </p:nvCxnSpPr>
        <p:spPr>
          <a:xfrm flipH="1" rot="10800000">
            <a:off x="4315774" y="1954850"/>
            <a:ext cx="1202400" cy="4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/>
          <p:nvPr/>
        </p:nvSpPr>
        <p:spPr>
          <a:xfrm>
            <a:off x="5546428" y="1762593"/>
            <a:ext cx="1989000" cy="421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87" name="Google Shape;87;p16"/>
          <p:cNvSpPr/>
          <p:nvPr/>
        </p:nvSpPr>
        <p:spPr>
          <a:xfrm>
            <a:off x="5546428" y="2726448"/>
            <a:ext cx="1989000" cy="421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3427980" y="2935644"/>
            <a:ext cx="2090700" cy="1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3" idx="2"/>
          </p:cNvCxnSpPr>
          <p:nvPr/>
        </p:nvCxnSpPr>
        <p:spPr>
          <a:xfrm>
            <a:off x="3437074" y="2457200"/>
            <a:ext cx="9000" cy="497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1756600" y="1612250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602450" y="161225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091625" y="260015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873200" y="1665925"/>
            <a:ext cx="3387600" cy="160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night =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night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sleep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be active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873200" y="1665925"/>
            <a:ext cx="3387600" cy="267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clientFunds = 100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price = 50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clientProducts = 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if ( clientFunds &gt; price 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clientFunds -= price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clientProducts += 1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continue purchase flow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 else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println(“You have insufficient funds”)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stop purchase flow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