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If statement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914250" y="13848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two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man goes to the market. His instructions are: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find eggs, buy 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buy eggs, and you also find bacon, buy two packs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Eggs cost 5 each.</a:t>
            </a:r>
            <a:br>
              <a:rPr lang="en"/>
            </a:br>
            <a:r>
              <a:rPr lang="en"/>
              <a:t>A pack of bacon costs 20.</a:t>
            </a:r>
            <a:br>
              <a:rPr lang="en"/>
            </a:br>
            <a:r>
              <a:rPr lang="en"/>
              <a:t>How much does the man spend at the market?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009400" y="1865150"/>
            <a:ext cx="5125200" cy="538500"/>
          </a:xfrm>
          <a:prstGeom prst="rect">
            <a:avLst/>
          </a:prstGeom>
          <a:solidFill>
            <a:srgbClr val="E2EBF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al hasEggs =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al hasBacon =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