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If conditional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2EBF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conditional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91425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designing a grading system for school exams. The total for an exam is 100 points, and you need to convert that into a grade A to 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Design a program that reads in a number that represents a student’s grade, from 1 to 100 and prints out a grade.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	-&gt;	90 to 100</a:t>
            </a:r>
            <a:br>
              <a:rPr lang="en"/>
            </a:br>
            <a:r>
              <a:rPr lang="en"/>
              <a:t>B	-&gt;	80 to 89</a:t>
            </a:r>
            <a:br>
              <a:rPr lang="en"/>
            </a:br>
            <a:r>
              <a:rPr lang="en"/>
              <a:t>C	-&gt;	70 to 79</a:t>
            </a:r>
            <a:br>
              <a:rPr lang="en"/>
            </a:br>
            <a:r>
              <a:rPr lang="en"/>
              <a:t>D	-&gt;	60 to 69</a:t>
            </a:r>
            <a:br>
              <a:rPr lang="en"/>
            </a:br>
            <a:r>
              <a:rPr lang="en"/>
              <a:t>E	-&gt;	50 to 59</a:t>
            </a:r>
            <a:br>
              <a:rPr lang="en"/>
            </a:br>
            <a:r>
              <a:rPr lang="en"/>
              <a:t>F	-&gt;	everything else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