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6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6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7f336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7f336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95742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95742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a logical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a logical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Inside an </a:t>
            </a:r>
            <a:r>
              <a:rPr b="1" lang="en"/>
              <a:t>if</a:t>
            </a:r>
            <a:r>
              <a:rPr lang="en"/>
              <a:t> code block you can have any code you like</a:t>
            </a:r>
            <a:br>
              <a:rPr lang="en"/>
            </a:br>
            <a:r>
              <a:rPr lang="en"/>
              <a:t>	Including more </a:t>
            </a:r>
            <a:r>
              <a:rPr b="1" lang="en"/>
              <a:t>if</a:t>
            </a:r>
            <a:r>
              <a:rPr lang="en"/>
              <a:t> statements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a logical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Inside an </a:t>
            </a:r>
            <a:r>
              <a:rPr b="1" lang="en"/>
              <a:t>if</a:t>
            </a:r>
            <a:r>
              <a:rPr lang="en"/>
              <a:t> code block you can have any code you like</a:t>
            </a:r>
            <a:br>
              <a:rPr lang="en"/>
            </a:br>
            <a:r>
              <a:rPr lang="en"/>
              <a:t>	Including more </a:t>
            </a:r>
            <a:r>
              <a:rPr b="1" lang="en"/>
              <a:t>if</a:t>
            </a:r>
            <a:r>
              <a:rPr lang="en"/>
              <a:t> statements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910350" y="2571750"/>
            <a:ext cx="3387600" cy="2288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expressionA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A is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If ( expressionB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A and B are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A is true, B is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A is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51700" y="1285875"/>
            <a:ext cx="5640600" cy="2692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petStore = listOf(“cat”, “dog”, “rabbit”)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hasCatFood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f ( petStore.contains(“cat”)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if ( hasCatFood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println(“Buy cat and cat food”)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println(“Buy cat”)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println(“Ask pet store to get cat”)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