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7f3393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7f3393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7f339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7f339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7f339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7f339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07f339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07f339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7f3393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7f3393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07f339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07f339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 if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 brackets can be omitted if there is only one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 brackets can be omitted if there is only one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24550" y="1691275"/>
            <a:ext cx="5694900" cy="1226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isEven: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number % 2 == 0)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isEven = “Number is even”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isEven = 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 brackets can be omitted if there is only one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Shorthand </a:t>
            </a:r>
            <a:r>
              <a:rPr b="1" lang="en"/>
              <a:t>if</a:t>
            </a:r>
            <a:r>
              <a:rPr lang="en"/>
              <a:t> expression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24550" y="1691275"/>
            <a:ext cx="5694900" cy="1226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isEven: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number % 2 == 0)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isEven = “Number is even”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isEven = 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 brackets can be omitted if there is only one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Shorthand </a:t>
            </a:r>
            <a:r>
              <a:rPr b="1" lang="en"/>
              <a:t>if</a:t>
            </a:r>
            <a:r>
              <a:rPr lang="en"/>
              <a:t> expression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724550" y="1691275"/>
            <a:ext cx="5694900" cy="1226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isEven: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number % 2 == 0)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isEven = “Number is even”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isEven = 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724550" y="3713550"/>
            <a:ext cx="56949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number % 2 == 0) isEven = “Number is even” else isEven = 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as an expression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if statement can return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as an expression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if statement can return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724550" y="1691275"/>
            <a:ext cx="5694900" cy="1057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isEven = if ( number % 2 == 0)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“Number is even”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as an expression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if statement can return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724550" y="1691275"/>
            <a:ext cx="5694900" cy="1057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isEven = if ( number % 2 == 0)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“Number is even”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724550" y="3103950"/>
            <a:ext cx="56949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isEven = if ( number % 2 == 0) “Number is even” else “Number is odd”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