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7f339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7f33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07f339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07f339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07f339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07f339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07f339a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07f339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07f339a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07f339a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07f339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07f339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branches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🤔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558375" y="1390300"/>
            <a:ext cx="1757400" cy="763500"/>
          </a:xfrm>
          <a:prstGeom prst="diamond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expressionA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>
            <a:off x="1608575" y="1768450"/>
            <a:ext cx="949800" cy="3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5"/>
          <p:cNvCxnSpPr>
            <a:stCxn id="67" idx="3"/>
            <a:endCxn id="70" idx="1"/>
          </p:cNvCxnSpPr>
          <p:nvPr/>
        </p:nvCxnSpPr>
        <p:spPr>
          <a:xfrm>
            <a:off x="4315775" y="1772050"/>
            <a:ext cx="1230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5546378" y="1561143"/>
            <a:ext cx="1989000" cy="421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5546378" y="2650948"/>
            <a:ext cx="1989000" cy="421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2" name="Google Shape;72;p15"/>
          <p:cNvCxnSpPr>
            <a:stCxn id="73" idx="3"/>
            <a:endCxn id="71" idx="1"/>
          </p:cNvCxnSpPr>
          <p:nvPr/>
        </p:nvCxnSpPr>
        <p:spPr>
          <a:xfrm>
            <a:off x="4315775" y="2861850"/>
            <a:ext cx="1230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7" idx="2"/>
            <a:endCxn id="73" idx="0"/>
          </p:cNvCxnSpPr>
          <p:nvPr/>
        </p:nvCxnSpPr>
        <p:spPr>
          <a:xfrm>
            <a:off x="3437075" y="2153800"/>
            <a:ext cx="0" cy="326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1756600" y="1464250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10500" y="14600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558375" y="2480100"/>
            <a:ext cx="1757400" cy="763500"/>
          </a:xfrm>
          <a:prstGeom prst="diamond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expressionB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sp>
        <p:nvSpPr>
          <p:cNvPr id="77" name="Google Shape;77;p15"/>
          <p:cNvSpPr/>
          <p:nvPr/>
        </p:nvSpPr>
        <p:spPr>
          <a:xfrm>
            <a:off x="5546378" y="3721573"/>
            <a:ext cx="1989000" cy="421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8" name="Google Shape;78;p15"/>
          <p:cNvCxnSpPr>
            <a:stCxn id="79" idx="3"/>
            <a:endCxn id="77" idx="1"/>
          </p:cNvCxnSpPr>
          <p:nvPr/>
        </p:nvCxnSpPr>
        <p:spPr>
          <a:xfrm>
            <a:off x="4315775" y="3932475"/>
            <a:ext cx="1230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3" idx="2"/>
            <a:endCxn id="79" idx="0"/>
          </p:cNvCxnSpPr>
          <p:nvPr/>
        </p:nvCxnSpPr>
        <p:spPr>
          <a:xfrm>
            <a:off x="3437075" y="3243600"/>
            <a:ext cx="0" cy="307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/>
          <p:nvPr/>
        </p:nvSpPr>
        <p:spPr>
          <a:xfrm>
            <a:off x="2558375" y="3550725"/>
            <a:ext cx="1757400" cy="763500"/>
          </a:xfrm>
          <a:prstGeom prst="diamond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expressionC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sp>
        <p:nvSpPr>
          <p:cNvPr id="81" name="Google Shape;81;p15"/>
          <p:cNvSpPr/>
          <p:nvPr/>
        </p:nvSpPr>
        <p:spPr>
          <a:xfrm>
            <a:off x="5546378" y="4508873"/>
            <a:ext cx="1989000" cy="421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82" name="Google Shape;82;p15"/>
          <p:cNvCxnSpPr>
            <a:endCxn id="81" idx="1"/>
          </p:cNvCxnSpPr>
          <p:nvPr/>
        </p:nvCxnSpPr>
        <p:spPr>
          <a:xfrm>
            <a:off x="3455678" y="4709573"/>
            <a:ext cx="2090700" cy="1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9" idx="2"/>
          </p:cNvCxnSpPr>
          <p:nvPr/>
        </p:nvCxnSpPr>
        <p:spPr>
          <a:xfrm>
            <a:off x="3437075" y="4314225"/>
            <a:ext cx="10800" cy="411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4610500" y="25268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610500" y="35936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772300" y="43556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419875" y="210610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 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419875" y="317290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 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878200" y="1041800"/>
            <a:ext cx="3387600" cy="2054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expressionA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 expressionB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 expressionC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flow moves from one branch to another 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until it finds a true expression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878200" y="1041800"/>
            <a:ext cx="3387600" cy="2054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expressionA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 expressionB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 expressionC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flow moves from one branch to another 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until it finds a true expression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It skips the rest of the branches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878200" y="1041800"/>
            <a:ext cx="3387600" cy="2054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expressionA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 expressionB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 expressionC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flow moves from one branch to another 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until it finds a true expression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It skips the rest of the branches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If none are true, it runs the code in the </a:t>
            </a:r>
            <a:r>
              <a:rPr b="1"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 branch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878200" y="1041800"/>
            <a:ext cx="3387600" cy="2054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expressionA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 expressionB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 expressionC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2878200" y="1727600"/>
            <a:ext cx="3387600" cy="2054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action = 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animal == “dog”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“pet it”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(animal == “cat”)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“feed it”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if (animal == “crocodile”)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“run away”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“google it”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