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If conditional</a:t>
            </a:r>
            <a:endParaRPr sz="53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🤔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recap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the if statement is for and how to create 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Reducing code when possible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Returning a result from an if statement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Handling multiple cases with branches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