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58" r:id="rId4"/>
    <p:sldId id="269" r:id="rId5"/>
    <p:sldId id="306" r:id="rId6"/>
    <p:sldId id="307" r:id="rId7"/>
    <p:sldId id="309" r:id="rId8"/>
    <p:sldId id="271" r:id="rId9"/>
    <p:sldId id="312" r:id="rId10"/>
    <p:sldId id="302" r:id="rId11"/>
    <p:sldId id="311" r:id="rId12"/>
    <p:sldId id="297" r:id="rId13"/>
    <p:sldId id="314" r:id="rId14"/>
    <p:sldId id="273" r:id="rId15"/>
    <p:sldId id="274" r:id="rId16"/>
    <p:sldId id="275" r:id="rId17"/>
    <p:sldId id="298" r:id="rId18"/>
    <p:sldId id="276" r:id="rId19"/>
    <p:sldId id="277" r:id="rId20"/>
    <p:sldId id="299" r:id="rId21"/>
    <p:sldId id="300" r:id="rId22"/>
    <p:sldId id="305" r:id="rId23"/>
    <p:sldId id="301" r:id="rId24"/>
    <p:sldId id="278" r:id="rId25"/>
    <p:sldId id="290" r:id="rId26"/>
    <p:sldId id="291" r:id="rId27"/>
    <p:sldId id="303" r:id="rId28"/>
    <p:sldId id="304" r:id="rId29"/>
    <p:sldId id="29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9"/>
            <p14:sldId id="258"/>
          </p14:sldIdLst>
        </p14:section>
        <p14:section name="Introduction" id="{C38631A5-4DA6-4539-A750-36A669F02829}">
          <p14:sldIdLst>
            <p14:sldId id="269"/>
            <p14:sldId id="306"/>
            <p14:sldId id="307"/>
            <p14:sldId id="309"/>
            <p14:sldId id="271"/>
          </p14:sldIdLst>
        </p14:section>
        <p14:section name="Webpack Installation" id="{3E374617-C1D4-4219-88C2-0F23424765B1}">
          <p14:sldIdLst>
            <p14:sldId id="312"/>
            <p14:sldId id="302"/>
            <p14:sldId id="311"/>
          </p14:sldIdLst>
        </p14:section>
        <p14:section name="Basic Builds" id="{832A730B-6DF4-4D62-94C6-3442A0F33CD4}">
          <p14:sldIdLst>
            <p14:sldId id="297"/>
            <p14:sldId id="314"/>
            <p14:sldId id="273"/>
            <p14:sldId id="274"/>
            <p14:sldId id="275"/>
            <p14:sldId id="298"/>
            <p14:sldId id="276"/>
            <p14:sldId id="277"/>
            <p14:sldId id="299"/>
            <p14:sldId id="300"/>
            <p14:sldId id="305"/>
            <p14:sldId id="301"/>
            <p14:sldId id="278"/>
          </p14:sldIdLst>
        </p14:section>
        <p14:section name="Summary" id="{26F5F0CE-AAA3-404C-838A-A98D19DD7ACF}">
          <p14:sldIdLst>
            <p14:sldId id="290"/>
            <p14:sldId id="291"/>
            <p14:sldId id="303"/>
            <p14:sldId id="304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9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2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13-Aug-19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13-Aug-19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13-Aug-19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69/webpack-4-august-20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Conventions, Build Process, Basic Builds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Webpack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245487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package.json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 file, Watch Mode,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 have been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</a:t>
            </a:r>
            <a:r>
              <a:rPr lang="en-US" dirty="0"/>
              <a:t>in ES2015. T</a:t>
            </a:r>
            <a:r>
              <a:rPr lang="en-US" dirty="0" smtClean="0"/>
              <a:t>hey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not supported</a:t>
            </a:r>
            <a:r>
              <a:rPr lang="en-US" dirty="0"/>
              <a:t> in most browsers yet</a:t>
            </a:r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webpack actually "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so that older browsers can also run it. </a:t>
            </a:r>
            <a:endParaRPr lang="en-US" dirty="0" smtClean="0"/>
          </a:p>
          <a:p>
            <a:r>
              <a:rPr lang="en-US" dirty="0"/>
              <a:t>Note that webpack will not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any code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</a:t>
            </a:r>
            <a:r>
              <a:rPr lang="en-US" sz="3200" dirty="0" smtClean="0"/>
              <a:t>running </a:t>
            </a:r>
            <a:r>
              <a:rPr lang="en-US" sz="3200" b="1" dirty="0" smtClean="0">
                <a:solidFill>
                  <a:schemeClr val="bg1"/>
                </a:solidFill>
              </a:rPr>
              <a:t>npx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7736844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"./app.js",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"bundle.js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path.resolve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(__dirname,'dist')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68351" y="3253341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292116" y="4483806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6610" y="4415617"/>
            <a:ext cx="4748351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6610" y="3622604"/>
            <a:ext cx="362941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4" y="1809843"/>
            <a:ext cx="713566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px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-dev-server --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5" y="3431865"/>
            <a:ext cx="4918175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devServer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"/dist/",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watchContentBase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./global.js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./app.js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output: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filename: "bundle.js"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Files with Loaders and </a:t>
            </a:r>
            <a:r>
              <a:rPr lang="en-US" noProof="1"/>
              <a:t>Preloaders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entry: "./entry.js",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output: {filename: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"bundle.js"},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2400" b="1" noProof="1">
                <a:latin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rules</a:t>
            </a:r>
            <a:r>
              <a:rPr lang="en-US" sz="2400" b="1" noProof="1" smtClean="0"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[ …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/\.js$/,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"babel-loader"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 smtClean="0"/>
          </a:p>
          <a:p>
            <a:pPr lvl="1"/>
            <a:r>
              <a:rPr lang="en-US" sz="3200" noProof="1" smtClean="0"/>
              <a:t>Instead </a:t>
            </a:r>
            <a:r>
              <a:rPr lang="en-US" sz="3200" noProof="1"/>
              <a:t>of </a:t>
            </a:r>
            <a:r>
              <a:rPr lang="en-US" sz="3200" noProof="1" smtClean="0"/>
              <a:t>running </a:t>
            </a:r>
            <a:r>
              <a:rPr lang="en-US" sz="3200" b="1" noProof="1" smtClean="0">
                <a:solidFill>
                  <a:schemeClr val="bg1"/>
                </a:solidFill>
              </a:rPr>
              <a:t>npx</a:t>
            </a:r>
            <a:r>
              <a:rPr lang="en-US" sz="3200" noProof="1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88466"/>
            <a:ext cx="7267647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scripts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webpack-dev-server --open"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webpack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Strips </a:t>
            </a:r>
            <a:r>
              <a:rPr lang="en-US" b="1" dirty="0">
                <a:solidFill>
                  <a:schemeClr val="bg1"/>
                </a:solidFill>
              </a:rPr>
              <a:t>arbitrary functions </a:t>
            </a:r>
            <a:r>
              <a:rPr lang="en-US" dirty="0"/>
              <a:t>out of your production code </a:t>
            </a:r>
            <a:endParaRPr lang="en-US" sz="3200" b="1" noProof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 marL="457200" indent="-457200">
              <a:spcBef>
                <a:spcPts val="0"/>
              </a:spcBef>
            </a:pPr>
            <a:r>
              <a:rPr lang="en-US" sz="3400" noProof="1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277096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976231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47" y="2701573"/>
            <a:ext cx="8969286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stripLoader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[/\.js$/, /\.es6$/],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WebpackStripLoader.loader('console.log') }</a:t>
            </a:r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Automated build with WebPack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9" y="525199"/>
            <a:ext cx="6245172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r>
              <a:rPr lang="bg-BG" dirty="0">
                <a:solidFill>
                  <a:schemeClr val="bg2"/>
                </a:solidFill>
              </a:rPr>
              <a:t/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mtClean="0">
                <a:hlinkClick r:id="rId3"/>
              </a:rPr>
              <a:t>https://softuni.bg/trainings/2469/webpack-4-august-2019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755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Webpack</a:t>
            </a:r>
          </a:p>
          <a:p>
            <a:r>
              <a:rPr lang="en-US" dirty="0" smtClean="0"/>
              <a:t>Why should I use Webpack</a:t>
            </a:r>
          </a:p>
          <a:p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Conventions</a:t>
            </a:r>
          </a:p>
          <a:p>
            <a:pPr lvl="1"/>
            <a:r>
              <a:rPr lang="en-US" dirty="0"/>
              <a:t>Build Process</a:t>
            </a:r>
          </a:p>
          <a:p>
            <a:r>
              <a:rPr lang="de-DE" dirty="0"/>
              <a:t>Basic Builds</a:t>
            </a:r>
          </a:p>
          <a:p>
            <a:pPr lvl="1"/>
            <a:r>
              <a:rPr lang="de-DE" dirty="0"/>
              <a:t>Config File</a:t>
            </a:r>
          </a:p>
          <a:p>
            <a:pPr lvl="1"/>
            <a:r>
              <a:rPr lang="de-DE" dirty="0"/>
              <a:t>Watch Mode</a:t>
            </a:r>
          </a:p>
          <a:p>
            <a:pPr lvl="1"/>
            <a:r>
              <a:rPr lang="de-DE" dirty="0"/>
              <a:t>Production and Development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4219574" y="762000"/>
            <a:ext cx="3705226" cy="375384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64" y="1444278"/>
            <a:ext cx="7046736" cy="27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9418" y="1759130"/>
            <a:ext cx="10744799" cy="4772273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sz="3000" dirty="0"/>
              <a:t>Bundles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files for usage in a </a:t>
            </a:r>
            <a:r>
              <a:rPr lang="en-US" sz="3000" b="1" dirty="0">
                <a:solidFill>
                  <a:schemeClr val="bg1"/>
                </a:solidFill>
              </a:rPr>
              <a:t>browser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dependency</a:t>
            </a:r>
            <a:r>
              <a:rPr lang="en-US" sz="3000" dirty="0"/>
              <a:t> management</a:t>
            </a:r>
          </a:p>
          <a:p>
            <a:pPr lvl="1"/>
            <a:r>
              <a:rPr lang="en-US" sz="3000" dirty="0"/>
              <a:t>Can load any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b="1" baseline="30000" dirty="0">
                <a:solidFill>
                  <a:schemeClr val="bg1"/>
                </a:solidFill>
              </a:rPr>
              <a:t>rd</a:t>
            </a:r>
            <a:r>
              <a:rPr lang="en-US" sz="3000" b="1" dirty="0">
                <a:solidFill>
                  <a:schemeClr val="bg1"/>
                </a:solidFill>
              </a:rPr>
              <a:t> party library </a:t>
            </a:r>
            <a:r>
              <a:rPr lang="en-US" sz="3000" dirty="0"/>
              <a:t>as a </a:t>
            </a:r>
            <a:r>
              <a:rPr lang="en-US" sz="3000" b="1" dirty="0">
                <a:solidFill>
                  <a:schemeClr val="bg1"/>
                </a:solidFill>
              </a:rPr>
              <a:t>module</a:t>
            </a:r>
          </a:p>
          <a:p>
            <a:pPr lvl="1"/>
            <a:r>
              <a:rPr lang="en-US" sz="3000" dirty="0"/>
              <a:t>Comes with it's </a:t>
            </a:r>
            <a:r>
              <a:rPr lang="en-US" sz="3000" b="1" dirty="0">
                <a:solidFill>
                  <a:schemeClr val="bg1"/>
                </a:solidFill>
              </a:rPr>
              <a:t>own</a:t>
            </a:r>
            <a:r>
              <a:rPr lang="en-US" sz="3000" dirty="0"/>
              <a:t> development </a:t>
            </a:r>
            <a:r>
              <a:rPr lang="en-US" sz="30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74516" y="5000204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920882" y="4835123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297999" y="5839121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4115038" y="5835807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708427" y="5835807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920882" y="5797881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752534" y="4922122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453435" y="501546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7071901" y="5148655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957" y="934800"/>
            <a:ext cx="96973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One of the newest tools, combining </a:t>
            </a:r>
            <a:r>
              <a:rPr lang="en-US" sz="3000" b="1" dirty="0">
                <a:solidFill>
                  <a:schemeClr val="bg1"/>
                </a:solidFill>
              </a:rPr>
              <a:t>build</a:t>
            </a:r>
            <a:r>
              <a:rPr lang="en-US" sz="3000" dirty="0"/>
              <a:t> steps and </a:t>
            </a:r>
            <a:r>
              <a:rPr lang="en-US" sz="3000" b="1" dirty="0">
                <a:solidFill>
                  <a:schemeClr val="bg1"/>
                </a:solidFill>
              </a:rPr>
              <a:t>bundling</a:t>
            </a:r>
          </a:p>
        </p:txBody>
      </p:sp>
      <p:sp>
        <p:nvSpPr>
          <p:cNvPr id="31" name="Right Arrow 58"/>
          <p:cNvSpPr/>
          <p:nvPr/>
        </p:nvSpPr>
        <p:spPr bwMode="auto">
          <a:xfrm>
            <a:off x="5442190" y="5978133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7081711" y="591935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724745" y="5010016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74415" y="5003831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Manages </a:t>
            </a:r>
            <a:r>
              <a:rPr lang="en-US" b="1" dirty="0" smtClean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</a:t>
            </a:r>
            <a:r>
              <a:rPr lang="en-US" sz="3000" dirty="0" smtClean="0"/>
              <a:t>equire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Build </a:t>
            </a:r>
            <a:r>
              <a:rPr lang="en-US" b="1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 - convert and preprocess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Minify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Babel </a:t>
            </a:r>
            <a:r>
              <a:rPr lang="en-US" sz="3000" dirty="0" err="1" smtClean="0"/>
              <a:t>transpile</a:t>
            </a:r>
            <a:endParaRPr lang="en-US" sz="3000" dirty="0"/>
          </a:p>
          <a:p>
            <a:r>
              <a:rPr lang="en-US" dirty="0" smtClean="0"/>
              <a:t>Combines the build </a:t>
            </a:r>
            <a:r>
              <a:rPr lang="en-US" b="1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bundling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Webpack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9305" y="1196125"/>
            <a:ext cx="4301387" cy="5201066"/>
          </a:xfrm>
        </p:spPr>
        <p:txBody>
          <a:bodyPr/>
          <a:lstStyle/>
          <a:p>
            <a:r>
              <a:rPr lang="en-US" dirty="0" smtClean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685371" lvl="1" indent="0">
              <a:buNone/>
            </a:pPr>
            <a:r>
              <a:rPr lang="en-US" dirty="0" smtClean="0"/>
              <a:t>+ Less latency</a:t>
            </a:r>
          </a:p>
          <a:p>
            <a:pPr marL="685371" lvl="1" indent="0">
              <a:buNone/>
            </a:pPr>
            <a:r>
              <a:rPr lang="en-US" dirty="0" smtClean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Splitting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 smtClean="0"/>
              <a:t>Request per module</a:t>
            </a:r>
          </a:p>
          <a:p>
            <a:pPr marL="609219" lvl="1" indent="0">
              <a:buNone/>
            </a:pPr>
            <a:endParaRPr lang="en-US" dirty="0" smtClean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lvl="1">
              <a:buFontTx/>
              <a:buChar char="-"/>
            </a:pPr>
            <a:r>
              <a:rPr lang="en-US" dirty="0" smtClean="0"/>
              <a:t>Much overhead</a:t>
            </a:r>
          </a:p>
          <a:p>
            <a:pPr lvl="1">
              <a:buFontTx/>
              <a:buChar char="-"/>
            </a:pPr>
            <a:r>
              <a:rPr lang="en-US" dirty="0" smtClean="0"/>
              <a:t>Requests latency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8338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17276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Webpack Installation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1104</TotalTime>
  <Words>953</Words>
  <Application>Microsoft Office PowerPoint</Application>
  <PresentationFormat>Widescreen</PresentationFormat>
  <Paragraphs>259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Webpack</vt:lpstr>
      <vt:lpstr>Have a Question?</vt:lpstr>
      <vt:lpstr>Table of Contents</vt:lpstr>
      <vt:lpstr>PowerPoint Presentation</vt:lpstr>
      <vt:lpstr>What is Webpack? </vt:lpstr>
      <vt:lpstr>What does Webpack do?</vt:lpstr>
      <vt:lpstr>Code Splitting</vt:lpstr>
      <vt:lpstr>Webpack Build Process</vt:lpstr>
      <vt:lpstr>PowerPoint Presentation</vt:lpstr>
      <vt:lpstr>Installation and CLI</vt:lpstr>
      <vt:lpstr>package.json</vt:lpstr>
      <vt:lpstr>PowerPoint Presentation</vt:lpstr>
      <vt:lpstr>Modules</vt:lpstr>
      <vt:lpstr>Adding a Config File</vt:lpstr>
      <vt:lpstr>Enable Watch Mode</vt:lpstr>
      <vt:lpstr>Web Server with Watch Mode</vt:lpstr>
      <vt:lpstr>Building Multiple Files</vt:lpstr>
      <vt:lpstr>Processing Files with Loaders and Preloaders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Михаела Милева</cp:lastModifiedBy>
  <cp:revision>158</cp:revision>
  <dcterms:created xsi:type="dcterms:W3CDTF">2018-09-25T13:53:39Z</dcterms:created>
  <dcterms:modified xsi:type="dcterms:W3CDTF">2019-08-13T13:44:48Z</dcterms:modified>
</cp:coreProperties>
</file>