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3686" y="320065"/>
            <a:ext cx="11074830" cy="221173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RESEARCH PROPOSAL</a:t>
            </a:r>
            <a:b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WATCH A-FIB DETECTION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ECONOMIC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</a:t>
            </a:r>
            <a:r>
              <a:rPr lang="bg-BG" sz="2800" b="0" i="0" u="none" strike="noStrike" cap="none" spc="-15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3" name="Подзаглавие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271" y="2903118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Group 3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328262" y="2772557"/>
            <a:ext cx="7410126" cy="38451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Irine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Khubua</a:t>
            </a:r>
            <a:r>
              <a:rPr lang="en-US" sz="3600">
                <a:solidFill>
                  <a:schemeClr val="tx1"/>
                </a:solidFill>
              </a:rPr>
              <a:t> 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Kostadin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Kostadinov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Vihar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Kotecha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Olgha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Kukhianidze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Bojana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Letic</a:t>
            </a:r>
            <a:endParaRPr sz="3600" i="1">
              <a:solidFill>
                <a:schemeClr val="tx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Uncertainty</a:t>
            </a:r>
            <a:endParaRPr/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Investigating uncertainty &amp; diversity: (which sensitivity / scenario / subgroup analysis)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CEA plane, CEAC curve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threshold for the WTP of CUA and why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Discussion of the expected outcomes</a:t>
            </a:r>
            <a:endParaRPr/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most important outcome(s) of study, based on the literature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Relationship of results with existing evidence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Limitations of design economic evaluation (bias)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Generalisability/transferability of the results to other settings and/or patient groups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Other relevant considerations to decision-maker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Issues of implementation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recommendations, and results based on this study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Characteristics of the disease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15869" y="2019946"/>
            <a:ext cx="10972800" cy="4525961"/>
          </a:xfrm>
        </p:spPr>
        <p:txBody>
          <a:bodyPr/>
          <a:lstStyle/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Short explanation of the disease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Incidence and prevalence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Mortality, morbidity, quality of life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Costs (in monetary value), the burden to society (in QALY)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016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Characteristics of patients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584332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Age, gender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Cultural background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7196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Interventions and comparators</a:t>
            </a:r>
            <a:endParaRPr/>
          </a:p>
        </p:txBody>
      </p:sp>
      <p:sp>
        <p:nvSpPr>
          <p:cNvPr id="20004000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is the background problem you want to solve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Available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Important health and/or cost consequences of these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Which interventions will be compared in the economic evaluation and why?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Answerable research question (Use PICOT, include perspective, target group, and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intervention and comparator, time horizon)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efficiency based on evidence (hypothesis)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Overall framing</a:t>
            </a:r>
            <a:endParaRPr/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Objective of economic evaluation (e.g. reimbursement, standardisation of care)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Relevant audience(s); to whom will the results be of importance?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 horizon and perspective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Target group (in and exclusion criteria e.g. age, gender, disease severity, co-morbidities)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Type of economic evaluation (CEA, CUA, and optional CMA, CBA)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Definition of incremental cost-effectiveness ratio (ICER)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Country and centres included (look at the relevant guidelines for that country)</a:t>
            </a:r>
            <a:endParaRPr sz="2400"/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Analytical approach, i.e. TBEE/MBEE (and why) and specifics for the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sources and collection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Costs</a:t>
            </a:r>
            <a:endParaRPr/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 of relevant cost categories (use a formal classification and societal perspective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 used for measurement of cost categories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sources for of cost prices (guidelines for costing)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which method to use for paid work, unpaid work, informal care, etc.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cost price year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Discounting, look at guidelines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Outcome measurement</a:t>
            </a:r>
            <a:endParaRPr/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Primary and secondary outcomes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Selected outcomes for effectiveness and utilities,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Instruments used for outcomes,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 method to derive utilities (instruments, population)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Synthesising costs and effects</a:t>
            </a:r>
            <a:endParaRPr/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Calculation of ICER/ICUR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Interpretation of ICER; what does it mean, comparable studies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9</cp:revision>
  <dcterms:created xsi:type="dcterms:W3CDTF">2012-08-15T19:42:41Z</dcterms:created>
  <dcterms:modified xsi:type="dcterms:W3CDTF">2022-10-11T10:28:02Z</dcterms:modified>
  <cp:category/>
  <cp:contentStatus/>
  <cp:version/>
</cp:coreProperties>
</file>