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il Kostadinov" userId="96796a7a-f545-4947-83e4-673ee007a086" providerId="ADAL" clId="{1F0A0F8D-E0A2-40BB-90F8-57C858F89E14}"/>
    <pc:docChg chg="undo custSel addSld modSld sldOrd">
      <pc:chgData name="Vasil Kostadinov" userId="96796a7a-f545-4947-83e4-673ee007a086" providerId="ADAL" clId="{1F0A0F8D-E0A2-40BB-90F8-57C858F89E14}" dt="2017-09-29T22:01:16.584" v="1100" actId="1076"/>
      <pc:docMkLst>
        <pc:docMk/>
      </pc:docMkLst>
      <pc:sldChg chg="modSp">
        <pc:chgData name="Vasil Kostadinov" userId="96796a7a-f545-4947-83e4-673ee007a086" providerId="ADAL" clId="{1F0A0F8D-E0A2-40BB-90F8-57C858F89E14}" dt="2017-09-29T20:55:24.198" v="734" actId="242"/>
        <pc:sldMkLst>
          <pc:docMk/>
          <pc:sldMk cId="2515402391" sldId="261"/>
        </pc:sldMkLst>
        <pc:spChg chg="mod">
          <ac:chgData name="Vasil Kostadinov" userId="96796a7a-f545-4947-83e4-673ee007a086" providerId="ADAL" clId="{1F0A0F8D-E0A2-40BB-90F8-57C858F89E14}" dt="2017-09-29T20:55:24.198" v="734" actId="242"/>
          <ac:spMkLst>
            <pc:docMk/>
            <pc:sldMk cId="2515402391" sldId="261"/>
            <ac:spMk id="2" creationId="{00000000-0000-0000-0000-000000000000}"/>
          </ac:spMkLst>
        </pc:spChg>
      </pc:sldChg>
      <pc:sldChg chg="addSp modSp">
        <pc:chgData name="Vasil Kostadinov" userId="96796a7a-f545-4947-83e4-673ee007a086" providerId="ADAL" clId="{1F0A0F8D-E0A2-40BB-90F8-57C858F89E14}" dt="2017-09-29T19:48:25.628" v="42" actId="1076"/>
        <pc:sldMkLst>
          <pc:docMk/>
          <pc:sldMk cId="2126487130" sldId="265"/>
        </pc:sldMkLst>
        <pc:spChg chg="mod">
          <ac:chgData name="Vasil Kostadinov" userId="96796a7a-f545-4947-83e4-673ee007a086" providerId="ADAL" clId="{1F0A0F8D-E0A2-40BB-90F8-57C858F89E14}" dt="2017-09-29T19:48:06.546" v="24" actId="1076"/>
          <ac:spMkLst>
            <pc:docMk/>
            <pc:sldMk cId="2126487130" sldId="265"/>
            <ac:spMk id="4" creationId="{00000000-0000-0000-0000-000000000000}"/>
          </ac:spMkLst>
        </pc:spChg>
        <pc:spChg chg="add mod">
          <ac:chgData name="Vasil Kostadinov" userId="96796a7a-f545-4947-83e4-673ee007a086" providerId="ADAL" clId="{1F0A0F8D-E0A2-40BB-90F8-57C858F89E14}" dt="2017-09-29T19:48:06.546" v="24" actId="1076"/>
          <ac:spMkLst>
            <pc:docMk/>
            <pc:sldMk cId="2126487130" sldId="265"/>
            <ac:spMk id="5" creationId="{E644F416-4768-42F2-83C3-61AEEC246C45}"/>
          </ac:spMkLst>
        </pc:spChg>
        <pc:spChg chg="add mod">
          <ac:chgData name="Vasil Kostadinov" userId="96796a7a-f545-4947-83e4-673ee007a086" providerId="ADAL" clId="{1F0A0F8D-E0A2-40BB-90F8-57C858F89E14}" dt="2017-09-29T19:48:25.628" v="42" actId="1076"/>
          <ac:spMkLst>
            <pc:docMk/>
            <pc:sldMk cId="2126487130" sldId="265"/>
            <ac:spMk id="6" creationId="{514A0D0E-44EA-435A-BF4D-06FC9FFC1379}"/>
          </ac:spMkLst>
        </pc:spChg>
      </pc:sldChg>
      <pc:sldChg chg="addSp delSp modSp">
        <pc:chgData name="Vasil Kostadinov" userId="96796a7a-f545-4947-83e4-673ee007a086" providerId="ADAL" clId="{1F0A0F8D-E0A2-40BB-90F8-57C858F89E14}" dt="2017-09-29T20:06:35.184" v="235" actId="1076"/>
        <pc:sldMkLst>
          <pc:docMk/>
          <pc:sldMk cId="3176650209" sldId="266"/>
        </pc:sldMkLst>
        <pc:spChg chg="mod">
          <ac:chgData name="Vasil Kostadinov" userId="96796a7a-f545-4947-83e4-673ee007a086" providerId="ADAL" clId="{1F0A0F8D-E0A2-40BB-90F8-57C858F89E14}" dt="2017-09-29T19:52:22.477" v="88" actId="14100"/>
          <ac:spMkLst>
            <pc:docMk/>
            <pc:sldMk cId="3176650209" sldId="266"/>
            <ac:spMk id="3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1:07.003" v="81" actId="14100"/>
          <ac:spMkLst>
            <pc:docMk/>
            <pc:sldMk cId="3176650209" sldId="266"/>
            <ac:spMk id="4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4:37.900" v="163" actId="1076"/>
          <ac:spMkLst>
            <pc:docMk/>
            <pc:sldMk cId="3176650209" sldId="266"/>
            <ac:spMk id="5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8:32.077" v="193" actId="14100"/>
          <ac:spMkLst>
            <pc:docMk/>
            <pc:sldMk cId="3176650209" sldId="266"/>
            <ac:spMk id="14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5:41.360" v="172" actId="1076"/>
          <ac:spMkLst>
            <pc:docMk/>
            <pc:sldMk cId="3176650209" sldId="266"/>
            <ac:spMk id="15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8:25.528" v="192" actId="14100"/>
          <ac:spMkLst>
            <pc:docMk/>
            <pc:sldMk cId="3176650209" sldId="266"/>
            <ac:spMk id="16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4:55.300" v="166" actId="1076"/>
          <ac:spMkLst>
            <pc:docMk/>
            <pc:sldMk cId="3176650209" sldId="266"/>
            <ac:spMk id="17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5:30.615" v="171" actId="1076"/>
          <ac:spMkLst>
            <pc:docMk/>
            <pc:sldMk cId="3176650209" sldId="266"/>
            <ac:spMk id="18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5:43.945" v="173" actId="1076"/>
          <ac:spMkLst>
            <pc:docMk/>
            <pc:sldMk cId="3176650209" sldId="266"/>
            <ac:spMk id="19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5:59.658" v="174" actId="1076"/>
          <ac:spMkLst>
            <pc:docMk/>
            <pc:sldMk cId="3176650209" sldId="266"/>
            <ac:spMk id="20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6:02.894" v="175" actId="1076"/>
          <ac:spMkLst>
            <pc:docMk/>
            <pc:sldMk cId="3176650209" sldId="266"/>
            <ac:spMk id="21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19:56:29.897" v="181" actId="1076"/>
          <ac:spMkLst>
            <pc:docMk/>
            <pc:sldMk cId="3176650209" sldId="266"/>
            <ac:spMk id="22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20:01:23.620" v="211" actId="1076"/>
          <ac:spMkLst>
            <pc:docMk/>
            <pc:sldMk cId="3176650209" sldId="266"/>
            <ac:spMk id="23" creationId="{00000000-0000-0000-0000-000000000000}"/>
          </ac:spMkLst>
        </pc:spChg>
        <pc:spChg chg="mod">
          <ac:chgData name="Vasil Kostadinov" userId="96796a7a-f545-4947-83e4-673ee007a086" providerId="ADAL" clId="{1F0A0F8D-E0A2-40BB-90F8-57C858F89E14}" dt="2017-09-29T20:02:13.209" v="216" actId="1076"/>
          <ac:spMkLst>
            <pc:docMk/>
            <pc:sldMk cId="3176650209" sldId="266"/>
            <ac:spMk id="24" creationId="{00000000-0000-0000-0000-000000000000}"/>
          </ac:spMkLst>
        </pc:spChg>
        <pc:grpChg chg="add del mod">
          <ac:chgData name="Vasil Kostadinov" userId="96796a7a-f545-4947-83e4-673ee007a086" providerId="ADAL" clId="{1F0A0F8D-E0A2-40BB-90F8-57C858F89E14}" dt="2017-09-29T19:52:37.963" v="91" actId="1076"/>
          <ac:grpSpMkLst>
            <pc:docMk/>
            <pc:sldMk cId="3176650209" sldId="266"/>
            <ac:grpSpMk id="33" creationId="{92DE64BC-3197-45F9-9BE7-9963FD0ADFC9}"/>
          </ac:grpSpMkLst>
        </pc:grpChg>
        <pc:grpChg chg="add mod">
          <ac:chgData name="Vasil Kostadinov" userId="96796a7a-f545-4947-83e4-673ee007a086" providerId="ADAL" clId="{1F0A0F8D-E0A2-40BB-90F8-57C858F89E14}" dt="2017-09-29T20:05:59.669" v="231" actId="1076"/>
          <ac:grpSpMkLst>
            <pc:docMk/>
            <pc:sldMk cId="3176650209" sldId="266"/>
            <ac:grpSpMk id="91" creationId="{7E878908-F55C-4922-A81B-E26CC35FCE54}"/>
          </ac:grpSpMkLst>
        </pc:grpChg>
        <pc:grpChg chg="add mod">
          <ac:chgData name="Vasil Kostadinov" userId="96796a7a-f545-4947-83e4-673ee007a086" providerId="ADAL" clId="{1F0A0F8D-E0A2-40BB-90F8-57C858F89E14}" dt="2017-09-29T20:06:07.878" v="232" actId="1076"/>
          <ac:grpSpMkLst>
            <pc:docMk/>
            <pc:sldMk cId="3176650209" sldId="266"/>
            <ac:grpSpMk id="92" creationId="{7A3ED4D3-4E06-4B72-97FD-F3E12AB9F888}"/>
          </ac:grpSpMkLst>
        </pc:grpChg>
        <pc:grpChg chg="add mod">
          <ac:chgData name="Vasil Kostadinov" userId="96796a7a-f545-4947-83e4-673ee007a086" providerId="ADAL" clId="{1F0A0F8D-E0A2-40BB-90F8-57C858F89E14}" dt="2017-09-29T20:06:18.775" v="233" actId="1076"/>
          <ac:grpSpMkLst>
            <pc:docMk/>
            <pc:sldMk cId="3176650209" sldId="266"/>
            <ac:grpSpMk id="93" creationId="{C5925E19-942E-427E-A09C-BE2C6BB2DC50}"/>
          </ac:grpSpMkLst>
        </pc:grpChg>
        <pc:grpChg chg="add mod">
          <ac:chgData name="Vasil Kostadinov" userId="96796a7a-f545-4947-83e4-673ee007a086" providerId="ADAL" clId="{1F0A0F8D-E0A2-40BB-90F8-57C858F89E14}" dt="2017-09-29T20:06:24.471" v="234" actId="1076"/>
          <ac:grpSpMkLst>
            <pc:docMk/>
            <pc:sldMk cId="3176650209" sldId="266"/>
            <ac:grpSpMk id="94" creationId="{993E4AA5-F5C6-4634-A5B5-0CF3FE5D4E30}"/>
          </ac:grpSpMkLst>
        </pc:grpChg>
        <pc:grpChg chg="add mod">
          <ac:chgData name="Vasil Kostadinov" userId="96796a7a-f545-4947-83e4-673ee007a086" providerId="ADAL" clId="{1F0A0F8D-E0A2-40BB-90F8-57C858F89E14}" dt="2017-09-29T20:06:35.184" v="235" actId="1076"/>
          <ac:grpSpMkLst>
            <pc:docMk/>
            <pc:sldMk cId="3176650209" sldId="266"/>
            <ac:grpSpMk id="95" creationId="{C9719C57-0E14-473B-BA30-F184A4C7207D}"/>
          </ac:grpSpMkLst>
        </pc:grpChg>
        <pc:cxnChg chg="add mod">
          <ac:chgData name="Vasil Kostadinov" userId="96796a7a-f545-4947-83e4-673ee007a086" providerId="ADAL" clId="{1F0A0F8D-E0A2-40BB-90F8-57C858F89E14}" dt="2017-09-29T20:05:59.669" v="231" actId="1076"/>
          <ac:cxnSpMkLst>
            <pc:docMk/>
            <pc:sldMk cId="3176650209" sldId="266"/>
            <ac:cxnSpMk id="7" creationId="{35B13EF2-90F4-467B-BAA0-33D4896035CF}"/>
          </ac:cxnSpMkLst>
        </pc:cxnChg>
        <pc:cxnChg chg="del">
          <ac:chgData name="Vasil Kostadinov" userId="96796a7a-f545-4947-83e4-673ee007a086" providerId="ADAL" clId="{1F0A0F8D-E0A2-40BB-90F8-57C858F89E14}" dt="2017-09-29T19:17:44.692" v="1" actId="478"/>
          <ac:cxnSpMkLst>
            <pc:docMk/>
            <pc:sldMk cId="3176650209" sldId="266"/>
            <ac:cxnSpMk id="8" creationId="{00000000-0000-0000-0000-000000000000}"/>
          </ac:cxnSpMkLst>
        </pc:cxnChg>
        <pc:cxnChg chg="add del mod">
          <ac:chgData name="Vasil Kostadinov" userId="96796a7a-f545-4947-83e4-673ee007a086" providerId="ADAL" clId="{1F0A0F8D-E0A2-40BB-90F8-57C858F89E14}" dt="2017-09-29T19:18:45.352" v="7" actId="478"/>
          <ac:cxnSpMkLst>
            <pc:docMk/>
            <pc:sldMk cId="3176650209" sldId="266"/>
            <ac:cxnSpMk id="12" creationId="{F99B4681-0779-4022-BE6F-D86B74B389FC}"/>
          </ac:cxnSpMkLst>
        </pc:cxnChg>
        <pc:cxnChg chg="del">
          <ac:chgData name="Vasil Kostadinov" userId="96796a7a-f545-4947-83e4-673ee007a086" providerId="ADAL" clId="{1F0A0F8D-E0A2-40BB-90F8-57C858F89E14}" dt="2017-09-29T19:17:42.494" v="0" actId="478"/>
          <ac:cxnSpMkLst>
            <pc:docMk/>
            <pc:sldMk cId="3176650209" sldId="266"/>
            <ac:cxnSpMk id="13" creationId="{00000000-0000-0000-0000-000000000000}"/>
          </ac:cxnSpMkLst>
        </pc:cxnChg>
        <pc:cxnChg chg="add mod topLvl">
          <ac:chgData name="Vasil Kostadinov" userId="96796a7a-f545-4947-83e4-673ee007a086" providerId="ADAL" clId="{1F0A0F8D-E0A2-40BB-90F8-57C858F89E14}" dt="2017-09-29T20:05:59.669" v="231" actId="1076"/>
          <ac:cxnSpMkLst>
            <pc:docMk/>
            <pc:sldMk cId="3176650209" sldId="266"/>
            <ac:cxnSpMk id="27" creationId="{401D36A4-D4EA-4E47-8C12-2EE6D4DDDB7E}"/>
          </ac:cxnSpMkLst>
        </pc:cxnChg>
        <pc:cxnChg chg="add mod topLvl">
          <ac:chgData name="Vasil Kostadinov" userId="96796a7a-f545-4947-83e4-673ee007a086" providerId="ADAL" clId="{1F0A0F8D-E0A2-40BB-90F8-57C858F89E14}" dt="2017-09-29T20:05:59.669" v="231" actId="1076"/>
          <ac:cxnSpMkLst>
            <pc:docMk/>
            <pc:sldMk cId="3176650209" sldId="266"/>
            <ac:cxnSpMk id="29" creationId="{D1AF2DD7-AE5D-4F05-8246-270B0BAB9D70}"/>
          </ac:cxnSpMkLst>
        </pc:cxnChg>
        <pc:cxnChg chg="add mod">
          <ac:chgData name="Vasil Kostadinov" userId="96796a7a-f545-4947-83e4-673ee007a086" providerId="ADAL" clId="{1F0A0F8D-E0A2-40BB-90F8-57C858F89E14}" dt="2017-09-29T20:04:48.859" v="227" actId="1076"/>
          <ac:cxnSpMkLst>
            <pc:docMk/>
            <pc:sldMk cId="3176650209" sldId="266"/>
            <ac:cxnSpMk id="49" creationId="{3994D923-7712-4F26-9B5B-59970BFF7A51}"/>
          </ac:cxnSpMkLst>
        </pc:cxnChg>
        <pc:cxnChg chg="add mod">
          <ac:chgData name="Vasil Kostadinov" userId="96796a7a-f545-4947-83e4-673ee007a086" providerId="ADAL" clId="{1F0A0F8D-E0A2-40BB-90F8-57C858F89E14}" dt="2017-09-29T20:06:07.878" v="232" actId="1076"/>
          <ac:cxnSpMkLst>
            <pc:docMk/>
            <pc:sldMk cId="3176650209" sldId="266"/>
            <ac:cxnSpMk id="54" creationId="{F4D51A3B-CD1F-4EB1-ABE3-1952758F000B}"/>
          </ac:cxnSpMkLst>
        </pc:cxnChg>
        <pc:cxnChg chg="add mod">
          <ac:chgData name="Vasil Kostadinov" userId="96796a7a-f545-4947-83e4-673ee007a086" providerId="ADAL" clId="{1F0A0F8D-E0A2-40BB-90F8-57C858F89E14}" dt="2017-09-29T20:06:07.878" v="232" actId="1076"/>
          <ac:cxnSpMkLst>
            <pc:docMk/>
            <pc:sldMk cId="3176650209" sldId="266"/>
            <ac:cxnSpMk id="61" creationId="{99A1CA8C-27A0-4269-9C78-4897E0979B3F}"/>
          </ac:cxnSpMkLst>
        </pc:cxnChg>
        <pc:cxnChg chg="add mod">
          <ac:chgData name="Vasil Kostadinov" userId="96796a7a-f545-4947-83e4-673ee007a086" providerId="ADAL" clId="{1F0A0F8D-E0A2-40BB-90F8-57C858F89E14}" dt="2017-09-29T20:06:18.775" v="233" actId="1076"/>
          <ac:cxnSpMkLst>
            <pc:docMk/>
            <pc:sldMk cId="3176650209" sldId="266"/>
            <ac:cxnSpMk id="64" creationId="{38E4E017-302F-472D-8F25-85A3349A598E}"/>
          </ac:cxnSpMkLst>
        </pc:cxnChg>
        <pc:cxnChg chg="add mod">
          <ac:chgData name="Vasil Kostadinov" userId="96796a7a-f545-4947-83e4-673ee007a086" providerId="ADAL" clId="{1F0A0F8D-E0A2-40BB-90F8-57C858F89E14}" dt="2017-09-29T20:06:18.775" v="233" actId="1076"/>
          <ac:cxnSpMkLst>
            <pc:docMk/>
            <pc:sldMk cId="3176650209" sldId="266"/>
            <ac:cxnSpMk id="67" creationId="{833AF551-3D98-4E11-A257-A0BABD9ABA21}"/>
          </ac:cxnSpMkLst>
        </pc:cxnChg>
        <pc:cxnChg chg="add del mod">
          <ac:chgData name="Vasil Kostadinov" userId="96796a7a-f545-4947-83e4-673ee007a086" providerId="ADAL" clId="{1F0A0F8D-E0A2-40BB-90F8-57C858F89E14}" dt="2017-09-29T20:00:46.217" v="206" actId="478"/>
          <ac:cxnSpMkLst>
            <pc:docMk/>
            <pc:sldMk cId="3176650209" sldId="266"/>
            <ac:cxnSpMk id="70" creationId="{95CED93E-3E4F-4FB8-99AC-3954D834898B}"/>
          </ac:cxnSpMkLst>
        </pc:cxnChg>
        <pc:cxnChg chg="add mod">
          <ac:chgData name="Vasil Kostadinov" userId="96796a7a-f545-4947-83e4-673ee007a086" providerId="ADAL" clId="{1F0A0F8D-E0A2-40BB-90F8-57C858F89E14}" dt="2017-09-29T20:01:00.666" v="208" actId="13822"/>
          <ac:cxnSpMkLst>
            <pc:docMk/>
            <pc:sldMk cId="3176650209" sldId="266"/>
            <ac:cxnSpMk id="72" creationId="{24C9B4C4-6305-4535-8358-B3AD2892DE08}"/>
          </ac:cxnSpMkLst>
        </pc:cxnChg>
        <pc:cxnChg chg="add mod">
          <ac:chgData name="Vasil Kostadinov" userId="96796a7a-f545-4947-83e4-673ee007a086" providerId="ADAL" clId="{1F0A0F8D-E0A2-40BB-90F8-57C858F89E14}" dt="2017-09-29T20:06:35.184" v="235" actId="1076"/>
          <ac:cxnSpMkLst>
            <pc:docMk/>
            <pc:sldMk cId="3176650209" sldId="266"/>
            <ac:cxnSpMk id="74" creationId="{452FFF64-E250-4395-B407-F78F73570222}"/>
          </ac:cxnSpMkLst>
        </pc:cxnChg>
        <pc:cxnChg chg="add mod">
          <ac:chgData name="Vasil Kostadinov" userId="96796a7a-f545-4947-83e4-673ee007a086" providerId="ADAL" clId="{1F0A0F8D-E0A2-40BB-90F8-57C858F89E14}" dt="2017-09-29T20:06:35.184" v="235" actId="1076"/>
          <ac:cxnSpMkLst>
            <pc:docMk/>
            <pc:sldMk cId="3176650209" sldId="266"/>
            <ac:cxnSpMk id="76" creationId="{65871A0B-32D8-4ED5-8D1D-098F484AA488}"/>
          </ac:cxnSpMkLst>
        </pc:cxnChg>
        <pc:cxnChg chg="add mod">
          <ac:chgData name="Vasil Kostadinov" userId="96796a7a-f545-4947-83e4-673ee007a086" providerId="ADAL" clId="{1F0A0F8D-E0A2-40BB-90F8-57C858F89E14}" dt="2017-09-29T20:06:24.471" v="234" actId="1076"/>
          <ac:cxnSpMkLst>
            <pc:docMk/>
            <pc:sldMk cId="3176650209" sldId="266"/>
            <ac:cxnSpMk id="78" creationId="{F6C3AD2D-EFC6-4261-968A-A7A5F7B9B62D}"/>
          </ac:cxnSpMkLst>
        </pc:cxnChg>
        <pc:cxnChg chg="add mod">
          <ac:chgData name="Vasil Kostadinov" userId="96796a7a-f545-4947-83e4-673ee007a086" providerId="ADAL" clId="{1F0A0F8D-E0A2-40BB-90F8-57C858F89E14}" dt="2017-09-29T20:02:41.294" v="219" actId="13822"/>
          <ac:cxnSpMkLst>
            <pc:docMk/>
            <pc:sldMk cId="3176650209" sldId="266"/>
            <ac:cxnSpMk id="82" creationId="{E49B791C-6DA1-467B-85F1-B21A1A3E2465}"/>
          </ac:cxnSpMkLst>
        </pc:cxnChg>
        <pc:cxnChg chg="add mod">
          <ac:chgData name="Vasil Kostadinov" userId="96796a7a-f545-4947-83e4-673ee007a086" providerId="ADAL" clId="{1F0A0F8D-E0A2-40BB-90F8-57C858F89E14}" dt="2017-09-29T20:02:55.539" v="221" actId="13822"/>
          <ac:cxnSpMkLst>
            <pc:docMk/>
            <pc:sldMk cId="3176650209" sldId="266"/>
            <ac:cxnSpMk id="84" creationId="{B6354D88-96B0-4284-B7D5-5B1BA202E7F4}"/>
          </ac:cxnSpMkLst>
        </pc:cxnChg>
        <pc:cxnChg chg="add mod">
          <ac:chgData name="Vasil Kostadinov" userId="96796a7a-f545-4947-83e4-673ee007a086" providerId="ADAL" clId="{1F0A0F8D-E0A2-40BB-90F8-57C858F89E14}" dt="2017-09-29T20:06:24.471" v="234" actId="1076"/>
          <ac:cxnSpMkLst>
            <pc:docMk/>
            <pc:sldMk cId="3176650209" sldId="266"/>
            <ac:cxnSpMk id="86" creationId="{CB1812DF-F9DE-4746-A5C3-A027BBF7759F}"/>
          </ac:cxnSpMkLst>
        </pc:cxnChg>
      </pc:sldChg>
      <pc:sldChg chg="addSp modSp add">
        <pc:chgData name="Vasil Kostadinov" userId="96796a7a-f545-4947-83e4-673ee007a086" providerId="ADAL" clId="{1F0A0F8D-E0A2-40BB-90F8-57C858F89E14}" dt="2017-09-29T20:17:12.920" v="342" actId="20577"/>
        <pc:sldMkLst>
          <pc:docMk/>
          <pc:sldMk cId="4235266366" sldId="267"/>
        </pc:sldMkLst>
        <pc:spChg chg="mod">
          <ac:chgData name="Vasil Kostadinov" userId="96796a7a-f545-4947-83e4-673ee007a086" providerId="ADAL" clId="{1F0A0F8D-E0A2-40BB-90F8-57C858F89E14}" dt="2017-09-29T20:07:10.042" v="255" actId="13822"/>
          <ac:spMkLst>
            <pc:docMk/>
            <pc:sldMk cId="4235266366" sldId="267"/>
            <ac:spMk id="2" creationId="{D4B42269-6E0B-4D06-8C4E-1431EF7259B5}"/>
          </ac:spMkLst>
        </pc:spChg>
        <pc:spChg chg="add mod">
          <ac:chgData name="Vasil Kostadinov" userId="96796a7a-f545-4947-83e4-673ee007a086" providerId="ADAL" clId="{1F0A0F8D-E0A2-40BB-90F8-57C858F89E14}" dt="2017-09-29T20:17:12.920" v="342" actId="20577"/>
          <ac:spMkLst>
            <pc:docMk/>
            <pc:sldMk cId="4235266366" sldId="267"/>
            <ac:spMk id="3" creationId="{4F15B05B-F99A-4274-80CC-2C25EDC8AA60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0:19:07.274" v="362" actId="14100"/>
        <pc:sldMkLst>
          <pc:docMk/>
          <pc:sldMk cId="1417443731" sldId="268"/>
        </pc:sldMkLst>
        <pc:spChg chg="mod">
          <ac:chgData name="Vasil Kostadinov" userId="96796a7a-f545-4947-83e4-673ee007a086" providerId="ADAL" clId="{1F0A0F8D-E0A2-40BB-90F8-57C858F89E14}" dt="2017-09-29T20:17:58.410" v="348" actId="14100"/>
          <ac:spMkLst>
            <pc:docMk/>
            <pc:sldMk cId="1417443731" sldId="268"/>
            <ac:spMk id="2" creationId="{36C4E27F-5C7A-40B3-AB04-B3ADA1EA9F0C}"/>
          </ac:spMkLst>
        </pc:spChg>
        <pc:spChg chg="add del">
          <ac:chgData name="Vasil Kostadinov" userId="96796a7a-f545-4947-83e4-673ee007a086" providerId="ADAL" clId="{1F0A0F8D-E0A2-40BB-90F8-57C858F89E14}" dt="2017-09-29T20:17:56.493" v="347" actId="14100"/>
          <ac:spMkLst>
            <pc:docMk/>
            <pc:sldMk cId="1417443731" sldId="268"/>
            <ac:spMk id="3" creationId="{7D266A65-FB12-4F3C-A0A2-040FD2CE2825}"/>
          </ac:spMkLst>
        </pc:spChg>
        <pc:spChg chg="add mod">
          <ac:chgData name="Vasil Kostadinov" userId="96796a7a-f545-4947-83e4-673ee007a086" providerId="ADAL" clId="{1F0A0F8D-E0A2-40BB-90F8-57C858F89E14}" dt="2017-09-29T20:19:07.274" v="362" actId="14100"/>
          <ac:spMkLst>
            <pc:docMk/>
            <pc:sldMk cId="1417443731" sldId="268"/>
            <ac:spMk id="4" creationId="{6EBF177B-9917-4549-BA35-B6EEB9EE7FA1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0:38:53.818" v="663" actId="20577"/>
        <pc:sldMkLst>
          <pc:docMk/>
          <pc:sldMk cId="3450929309" sldId="269"/>
        </pc:sldMkLst>
        <pc:spChg chg="mod">
          <ac:chgData name="Vasil Kostadinov" userId="96796a7a-f545-4947-83e4-673ee007a086" providerId="ADAL" clId="{1F0A0F8D-E0A2-40BB-90F8-57C858F89E14}" dt="2017-09-29T20:38:53.818" v="663" actId="20577"/>
          <ac:spMkLst>
            <pc:docMk/>
            <pc:sldMk cId="3450929309" sldId="269"/>
            <ac:spMk id="2" creationId="{5FBD2E78-E8B5-415C-8377-C12ACB57B98F}"/>
          </ac:spMkLst>
        </pc:spChg>
        <pc:spChg chg="del mod">
          <ac:chgData name="Vasil Kostadinov" userId="96796a7a-f545-4947-83e4-673ee007a086" providerId="ADAL" clId="{1F0A0F8D-E0A2-40BB-90F8-57C858F89E14}" dt="2017-09-29T20:21:28.873" v="381" actId="478"/>
          <ac:spMkLst>
            <pc:docMk/>
            <pc:sldMk cId="3450929309" sldId="269"/>
            <ac:spMk id="3" creationId="{6C3C240C-E6A8-43E5-9A82-66047D55EFA3}"/>
          </ac:spMkLst>
        </pc:spChg>
        <pc:spChg chg="add del mod">
          <ac:chgData name="Vasil Kostadinov" userId="96796a7a-f545-4947-83e4-673ee007a086" providerId="ADAL" clId="{1F0A0F8D-E0A2-40BB-90F8-57C858F89E14}" dt="2017-09-29T20:21:04.445" v="370" actId="478"/>
          <ac:spMkLst>
            <pc:docMk/>
            <pc:sldMk cId="3450929309" sldId="269"/>
            <ac:spMk id="4" creationId="{7297262C-9D3D-4EB4-89E1-CD9DBDDC8BD6}"/>
          </ac:spMkLst>
        </pc:spChg>
        <pc:spChg chg="add del mod">
          <ac:chgData name="Vasil Kostadinov" userId="96796a7a-f545-4947-83e4-673ee007a086" providerId="ADAL" clId="{1F0A0F8D-E0A2-40BB-90F8-57C858F89E14}" dt="2017-09-29T20:21:04.445" v="370" actId="478"/>
          <ac:spMkLst>
            <pc:docMk/>
            <pc:sldMk cId="3450929309" sldId="269"/>
            <ac:spMk id="5" creationId="{EE285555-C885-4DC6-8DE0-57951C923275}"/>
          </ac:spMkLst>
        </pc:spChg>
        <pc:spChg chg="add mod">
          <ac:chgData name="Vasil Kostadinov" userId="96796a7a-f545-4947-83e4-673ee007a086" providerId="ADAL" clId="{1F0A0F8D-E0A2-40BB-90F8-57C858F89E14}" dt="2017-09-29T20:25:12.035" v="440" actId="14100"/>
          <ac:spMkLst>
            <pc:docMk/>
            <pc:sldMk cId="3450929309" sldId="269"/>
            <ac:spMk id="6" creationId="{04AB3F3D-E2E2-4B63-B956-3AD3D81B0A94}"/>
          </ac:spMkLst>
        </pc:spChg>
        <pc:spChg chg="add del mod">
          <ac:chgData name="Vasil Kostadinov" userId="96796a7a-f545-4947-83e4-673ee007a086" providerId="ADAL" clId="{1F0A0F8D-E0A2-40BB-90F8-57C858F89E14}" dt="2017-09-29T20:21:25.005" v="379" actId="478"/>
          <ac:spMkLst>
            <pc:docMk/>
            <pc:sldMk cId="3450929309" sldId="269"/>
            <ac:spMk id="7" creationId="{AAC403B8-46CC-45F1-9264-9337C88AEC8B}"/>
          </ac:spMkLst>
        </pc:spChg>
        <pc:spChg chg="add del mod">
          <ac:chgData name="Vasil Kostadinov" userId="96796a7a-f545-4947-83e4-673ee007a086" providerId="ADAL" clId="{1F0A0F8D-E0A2-40BB-90F8-57C858F89E14}" dt="2017-09-29T20:21:43.796" v="383" actId="478"/>
          <ac:spMkLst>
            <pc:docMk/>
            <pc:sldMk cId="3450929309" sldId="269"/>
            <ac:spMk id="9" creationId="{DBB475C8-980E-4C23-916B-B9301FA6E941}"/>
          </ac:spMkLst>
        </pc:spChg>
        <pc:spChg chg="add del mod">
          <ac:chgData name="Vasil Kostadinov" userId="96796a7a-f545-4947-83e4-673ee007a086" providerId="ADAL" clId="{1F0A0F8D-E0A2-40BB-90F8-57C858F89E14}" dt="2017-09-29T20:25:17.335" v="441" actId="478"/>
          <ac:spMkLst>
            <pc:docMk/>
            <pc:sldMk cId="3450929309" sldId="269"/>
            <ac:spMk id="10" creationId="{D65D7094-9184-4356-B115-C3A40522007A}"/>
          </ac:spMkLst>
        </pc:spChg>
        <pc:spChg chg="add mod">
          <ac:chgData name="Vasil Kostadinov" userId="96796a7a-f545-4947-83e4-673ee007a086" providerId="ADAL" clId="{1F0A0F8D-E0A2-40BB-90F8-57C858F89E14}" dt="2017-09-29T20:28:14.643" v="531" actId="113"/>
          <ac:spMkLst>
            <pc:docMk/>
            <pc:sldMk cId="3450929309" sldId="269"/>
            <ac:spMk id="11" creationId="{B66BA056-8807-40AA-83B1-E2E2BB36C63F}"/>
          </ac:spMkLst>
        </pc:spChg>
        <pc:spChg chg="add mod">
          <ac:chgData name="Vasil Kostadinov" userId="96796a7a-f545-4947-83e4-673ee007a086" providerId="ADAL" clId="{1F0A0F8D-E0A2-40BB-90F8-57C858F89E14}" dt="2017-09-29T20:28:28.835" v="533" actId="113"/>
          <ac:spMkLst>
            <pc:docMk/>
            <pc:sldMk cId="3450929309" sldId="269"/>
            <ac:spMk id="12" creationId="{E4C49393-9749-477D-817E-8A2BC2DD290C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0:39:06.007" v="664" actId="113"/>
        <pc:sldMkLst>
          <pc:docMk/>
          <pc:sldMk cId="3926412193" sldId="270"/>
        </pc:sldMkLst>
        <pc:spChg chg="mod">
          <ac:chgData name="Vasil Kostadinov" userId="96796a7a-f545-4947-83e4-673ee007a086" providerId="ADAL" clId="{1F0A0F8D-E0A2-40BB-90F8-57C858F89E14}" dt="2017-09-29T20:38:48.941" v="661" actId="20577"/>
          <ac:spMkLst>
            <pc:docMk/>
            <pc:sldMk cId="3926412193" sldId="270"/>
            <ac:spMk id="2" creationId="{5FBD2E78-E8B5-415C-8377-C12ACB57B98F}"/>
          </ac:spMkLst>
        </pc:spChg>
        <pc:spChg chg="add del mod">
          <ac:chgData name="Vasil Kostadinov" userId="96796a7a-f545-4947-83e4-673ee007a086" providerId="ADAL" clId="{1F0A0F8D-E0A2-40BB-90F8-57C858F89E14}" dt="2017-09-29T20:38:24.548" v="656" actId="404"/>
          <ac:spMkLst>
            <pc:docMk/>
            <pc:sldMk cId="3926412193" sldId="270"/>
            <ac:spMk id="3" creationId="{04BAE36B-CED4-4DD7-9F7F-340933216E2F}"/>
          </ac:spMkLst>
        </pc:spChg>
        <pc:spChg chg="mod">
          <ac:chgData name="Vasil Kostadinov" userId="96796a7a-f545-4947-83e4-673ee007a086" providerId="ADAL" clId="{1F0A0F8D-E0A2-40BB-90F8-57C858F89E14}" dt="2017-09-29T20:32:04.688" v="594" actId="113"/>
          <ac:spMkLst>
            <pc:docMk/>
            <pc:sldMk cId="3926412193" sldId="270"/>
            <ac:spMk id="6" creationId="{04AB3F3D-E2E2-4B63-B956-3AD3D81B0A94}"/>
          </ac:spMkLst>
        </pc:spChg>
        <pc:spChg chg="mod">
          <ac:chgData name="Vasil Kostadinov" userId="96796a7a-f545-4947-83e4-673ee007a086" providerId="ADAL" clId="{1F0A0F8D-E0A2-40BB-90F8-57C858F89E14}" dt="2017-09-29T20:33:58.610" v="633" actId="113"/>
          <ac:spMkLst>
            <pc:docMk/>
            <pc:sldMk cId="3926412193" sldId="270"/>
            <ac:spMk id="11" creationId="{B66BA056-8807-40AA-83B1-E2E2BB36C63F}"/>
          </ac:spMkLst>
        </pc:spChg>
        <pc:spChg chg="mod">
          <ac:chgData name="Vasil Kostadinov" userId="96796a7a-f545-4947-83e4-673ee007a086" providerId="ADAL" clId="{1F0A0F8D-E0A2-40BB-90F8-57C858F89E14}" dt="2017-09-29T20:39:06.007" v="664" actId="113"/>
          <ac:spMkLst>
            <pc:docMk/>
            <pc:sldMk cId="3926412193" sldId="270"/>
            <ac:spMk id="12" creationId="{E4C49393-9749-477D-817E-8A2BC2DD290C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0:52:24.725" v="712" actId="14100"/>
        <pc:sldMkLst>
          <pc:docMk/>
          <pc:sldMk cId="1354451025" sldId="271"/>
        </pc:sldMkLst>
        <pc:spChg chg="mod">
          <ac:chgData name="Vasil Kostadinov" userId="96796a7a-f545-4947-83e4-673ee007a086" providerId="ADAL" clId="{1F0A0F8D-E0A2-40BB-90F8-57C858F89E14}" dt="2017-09-29T20:40:30.800" v="687" actId="20577"/>
          <ac:spMkLst>
            <pc:docMk/>
            <pc:sldMk cId="1354451025" sldId="271"/>
            <ac:spMk id="2" creationId="{5FBD2E78-E8B5-415C-8377-C12ACB57B98F}"/>
          </ac:spMkLst>
        </pc:spChg>
        <pc:spChg chg="del mod">
          <ac:chgData name="Vasil Kostadinov" userId="96796a7a-f545-4947-83e4-673ee007a086" providerId="ADAL" clId="{1F0A0F8D-E0A2-40BB-90F8-57C858F89E14}" dt="2017-09-29T20:40:41.691" v="689" actId="478"/>
          <ac:spMkLst>
            <pc:docMk/>
            <pc:sldMk cId="1354451025" sldId="271"/>
            <ac:spMk id="3" creationId="{04BAE36B-CED4-4DD7-9F7F-340933216E2F}"/>
          </ac:spMkLst>
        </pc:spChg>
        <pc:spChg chg="mod">
          <ac:chgData name="Vasil Kostadinov" userId="96796a7a-f545-4947-83e4-673ee007a086" providerId="ADAL" clId="{1F0A0F8D-E0A2-40BB-90F8-57C858F89E14}" dt="2017-09-29T20:51:33.761" v="707" actId="113"/>
          <ac:spMkLst>
            <pc:docMk/>
            <pc:sldMk cId="1354451025" sldId="271"/>
            <ac:spMk id="6" creationId="{04AB3F3D-E2E2-4B63-B956-3AD3D81B0A94}"/>
          </ac:spMkLst>
        </pc:spChg>
        <pc:spChg chg="add mod">
          <ac:chgData name="Vasil Kostadinov" userId="96796a7a-f545-4947-83e4-673ee007a086" providerId="ADAL" clId="{1F0A0F8D-E0A2-40BB-90F8-57C858F89E14}" dt="2017-09-29T20:51:12.509" v="704" actId="14100"/>
          <ac:spMkLst>
            <pc:docMk/>
            <pc:sldMk cId="1354451025" sldId="271"/>
            <ac:spMk id="7" creationId="{E3FB7425-9FD6-4A25-815A-F0836C495325}"/>
          </ac:spMkLst>
        </pc:spChg>
        <pc:spChg chg="mod">
          <ac:chgData name="Vasil Kostadinov" userId="96796a7a-f545-4947-83e4-673ee007a086" providerId="ADAL" clId="{1F0A0F8D-E0A2-40BB-90F8-57C858F89E14}" dt="2017-09-29T20:52:24.725" v="712" actId="14100"/>
          <ac:spMkLst>
            <pc:docMk/>
            <pc:sldMk cId="1354451025" sldId="271"/>
            <ac:spMk id="11" creationId="{B66BA056-8807-40AA-83B1-E2E2BB36C63F}"/>
          </ac:spMkLst>
        </pc:spChg>
        <pc:spChg chg="mod">
          <ac:chgData name="Vasil Kostadinov" userId="96796a7a-f545-4947-83e4-673ee007a086" providerId="ADAL" clId="{1F0A0F8D-E0A2-40BB-90F8-57C858F89E14}" dt="2017-09-29T20:50:37.487" v="698" actId="1076"/>
          <ac:spMkLst>
            <pc:docMk/>
            <pc:sldMk cId="1354451025" sldId="271"/>
            <ac:spMk id="12" creationId="{E4C49393-9749-477D-817E-8A2BC2DD290C}"/>
          </ac:spMkLst>
        </pc:spChg>
      </pc:sldChg>
      <pc:sldChg chg="modSp add">
        <pc:chgData name="Vasil Kostadinov" userId="96796a7a-f545-4947-83e4-673ee007a086" providerId="ADAL" clId="{1F0A0F8D-E0A2-40BB-90F8-57C858F89E14}" dt="2017-09-29T20:54:11.615" v="727" actId="242"/>
        <pc:sldMkLst>
          <pc:docMk/>
          <pc:sldMk cId="1790746950" sldId="272"/>
        </pc:sldMkLst>
        <pc:spChg chg="mod">
          <ac:chgData name="Vasil Kostadinov" userId="96796a7a-f545-4947-83e4-673ee007a086" providerId="ADAL" clId="{1F0A0F8D-E0A2-40BB-90F8-57C858F89E14}" dt="2017-09-29T20:53:30.433" v="716" actId="242"/>
          <ac:spMkLst>
            <pc:docMk/>
            <pc:sldMk cId="1790746950" sldId="272"/>
            <ac:spMk id="2" creationId="{2B8F4B63-2D43-470B-8DD2-D3C9CDC067CC}"/>
          </ac:spMkLst>
        </pc:spChg>
        <pc:spChg chg="mod">
          <ac:chgData name="Vasil Kostadinov" userId="96796a7a-f545-4947-83e4-673ee007a086" providerId="ADAL" clId="{1F0A0F8D-E0A2-40BB-90F8-57C858F89E14}" dt="2017-09-29T20:54:11.615" v="727" actId="242"/>
          <ac:spMkLst>
            <pc:docMk/>
            <pc:sldMk cId="1790746950" sldId="272"/>
            <ac:spMk id="3" creationId="{E7413A9C-CED4-4255-A849-ECBD0601EC63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0:55:15.766" v="733" actId="242"/>
        <pc:sldMkLst>
          <pc:docMk/>
          <pc:sldMk cId="2163419199" sldId="273"/>
        </pc:sldMkLst>
        <pc:spChg chg="del">
          <ac:chgData name="Vasil Kostadinov" userId="96796a7a-f545-4947-83e4-673ee007a086" providerId="ADAL" clId="{1F0A0F8D-E0A2-40BB-90F8-57C858F89E14}" dt="2017-09-29T20:54:49.118" v="729" actId="242"/>
          <ac:spMkLst>
            <pc:docMk/>
            <pc:sldMk cId="2163419199" sldId="273"/>
            <ac:spMk id="2" creationId="{6C74286D-980C-4977-829E-B3E19BC91157}"/>
          </ac:spMkLst>
        </pc:spChg>
        <pc:spChg chg="del">
          <ac:chgData name="Vasil Kostadinov" userId="96796a7a-f545-4947-83e4-673ee007a086" providerId="ADAL" clId="{1F0A0F8D-E0A2-40BB-90F8-57C858F89E14}" dt="2017-09-29T20:54:49.118" v="729" actId="242"/>
          <ac:spMkLst>
            <pc:docMk/>
            <pc:sldMk cId="2163419199" sldId="273"/>
            <ac:spMk id="3" creationId="{0FCF3048-877B-40D0-B504-FE46ACB261D6}"/>
          </ac:spMkLst>
        </pc:spChg>
        <pc:spChg chg="add mod">
          <ac:chgData name="Vasil Kostadinov" userId="96796a7a-f545-4947-83e4-673ee007a086" providerId="ADAL" clId="{1F0A0F8D-E0A2-40BB-90F8-57C858F89E14}" dt="2017-09-29T20:55:15.766" v="733" actId="242"/>
          <ac:spMkLst>
            <pc:docMk/>
            <pc:sldMk cId="2163419199" sldId="273"/>
            <ac:spMk id="4" creationId="{E3EDA3F6-C608-4FEE-B7BE-56F0749CD0AC}"/>
          </ac:spMkLst>
        </pc:spChg>
        <pc:spChg chg="add mod">
          <ac:chgData name="Vasil Kostadinov" userId="96796a7a-f545-4947-83e4-673ee007a086" providerId="ADAL" clId="{1F0A0F8D-E0A2-40BB-90F8-57C858F89E14}" dt="2017-09-29T20:54:49.118" v="729" actId="242"/>
          <ac:spMkLst>
            <pc:docMk/>
            <pc:sldMk cId="2163419199" sldId="273"/>
            <ac:spMk id="5" creationId="{40C2BE56-294A-433A-8AE4-9DE5DB4133FF}"/>
          </ac:spMkLst>
        </pc:spChg>
      </pc:sldChg>
      <pc:sldChg chg="addSp delSp modSp add">
        <pc:chgData name="Vasil Kostadinov" userId="96796a7a-f545-4947-83e4-673ee007a086" providerId="ADAL" clId="{1F0A0F8D-E0A2-40BB-90F8-57C858F89E14}" dt="2017-09-29T21:03:59.862" v="810" actId="1076"/>
        <pc:sldMkLst>
          <pc:docMk/>
          <pc:sldMk cId="2723570225" sldId="274"/>
        </pc:sldMkLst>
        <pc:spChg chg="del">
          <ac:chgData name="Vasil Kostadinov" userId="96796a7a-f545-4947-83e4-673ee007a086" providerId="ADAL" clId="{1F0A0F8D-E0A2-40BB-90F8-57C858F89E14}" dt="2017-09-29T20:55:41.525" v="736" actId="1076"/>
          <ac:spMkLst>
            <pc:docMk/>
            <pc:sldMk cId="2723570225" sldId="274"/>
            <ac:spMk id="2" creationId="{F93FCEBE-121F-45BA-8666-D114BF3749CD}"/>
          </ac:spMkLst>
        </pc:spChg>
        <pc:spChg chg="del">
          <ac:chgData name="Vasil Kostadinov" userId="96796a7a-f545-4947-83e4-673ee007a086" providerId="ADAL" clId="{1F0A0F8D-E0A2-40BB-90F8-57C858F89E14}" dt="2017-09-29T20:55:41.525" v="736" actId="1076"/>
          <ac:spMkLst>
            <pc:docMk/>
            <pc:sldMk cId="2723570225" sldId="274"/>
            <ac:spMk id="3" creationId="{A927727E-E5B6-4104-83BA-2732644431E9}"/>
          </ac:spMkLst>
        </pc:spChg>
        <pc:spChg chg="add mod">
          <ac:chgData name="Vasil Kostadinov" userId="96796a7a-f545-4947-83e4-673ee007a086" providerId="ADAL" clId="{1F0A0F8D-E0A2-40BB-90F8-57C858F89E14}" dt="2017-09-29T20:56:11.945" v="739" actId="1076"/>
          <ac:spMkLst>
            <pc:docMk/>
            <pc:sldMk cId="2723570225" sldId="274"/>
            <ac:spMk id="4" creationId="{770AFAA7-EBA8-4248-93F5-8AC27850FC2F}"/>
          </ac:spMkLst>
        </pc:spChg>
        <pc:spChg chg="add mod">
          <ac:chgData name="Vasil Kostadinov" userId="96796a7a-f545-4947-83e4-673ee007a086" providerId="ADAL" clId="{1F0A0F8D-E0A2-40BB-90F8-57C858F89E14}" dt="2017-09-29T21:03:07.928" v="805" actId="113"/>
          <ac:spMkLst>
            <pc:docMk/>
            <pc:sldMk cId="2723570225" sldId="274"/>
            <ac:spMk id="5" creationId="{8B24E7C3-D87C-412B-BCD9-E174826FCECD}"/>
          </ac:spMkLst>
        </pc:spChg>
        <pc:spChg chg="add mod">
          <ac:chgData name="Vasil Kostadinov" userId="96796a7a-f545-4947-83e4-673ee007a086" providerId="ADAL" clId="{1F0A0F8D-E0A2-40BB-90F8-57C858F89E14}" dt="2017-09-29T21:03:59.862" v="810" actId="1076"/>
          <ac:spMkLst>
            <pc:docMk/>
            <pc:sldMk cId="2723570225" sldId="274"/>
            <ac:spMk id="6" creationId="{43AE3628-386B-4BE0-87C7-E4F38FB52D29}"/>
          </ac:spMkLst>
        </pc:spChg>
        <pc:spChg chg="add mod">
          <ac:chgData name="Vasil Kostadinov" userId="96796a7a-f545-4947-83e4-673ee007a086" providerId="ADAL" clId="{1F0A0F8D-E0A2-40BB-90F8-57C858F89E14}" dt="2017-09-29T21:01:21.826" v="794" actId="1076"/>
          <ac:spMkLst>
            <pc:docMk/>
            <pc:sldMk cId="2723570225" sldId="274"/>
            <ac:spMk id="7" creationId="{78F3776B-BD3D-40EE-85B1-8D032FCFFC8B}"/>
          </ac:spMkLst>
        </pc:spChg>
        <pc:spChg chg="add mod">
          <ac:chgData name="Vasil Kostadinov" userId="96796a7a-f545-4947-83e4-673ee007a086" providerId="ADAL" clId="{1F0A0F8D-E0A2-40BB-90F8-57C858F89E14}" dt="2017-09-29T21:02:09.175" v="799" actId="1076"/>
          <ac:spMkLst>
            <pc:docMk/>
            <pc:sldMk cId="2723570225" sldId="274"/>
            <ac:spMk id="8" creationId="{6DDDD7A9-F24E-4DF6-8354-C8E52F493B0C}"/>
          </ac:spMkLst>
        </pc:spChg>
        <pc:spChg chg="add mod">
          <ac:chgData name="Vasil Kostadinov" userId="96796a7a-f545-4947-83e4-673ee007a086" providerId="ADAL" clId="{1F0A0F8D-E0A2-40BB-90F8-57C858F89E14}" dt="2017-09-29T21:00:19.859" v="784" actId="404"/>
          <ac:spMkLst>
            <pc:docMk/>
            <pc:sldMk cId="2723570225" sldId="274"/>
            <ac:spMk id="9" creationId="{37E8BBBD-263F-45DB-8AC9-89E65728907D}"/>
          </ac:spMkLst>
        </pc:spChg>
        <pc:spChg chg="add mod">
          <ac:chgData name="Vasil Kostadinov" userId="96796a7a-f545-4947-83e4-673ee007a086" providerId="ADAL" clId="{1F0A0F8D-E0A2-40BB-90F8-57C858F89E14}" dt="2017-09-29T21:01:06.710" v="793" actId="1076"/>
          <ac:spMkLst>
            <pc:docMk/>
            <pc:sldMk cId="2723570225" sldId="274"/>
            <ac:spMk id="10" creationId="{9F97389D-116C-4CA1-AF64-EE7B73080B09}"/>
          </ac:spMkLst>
        </pc:spChg>
        <pc:spChg chg="add mod">
          <ac:chgData name="Vasil Kostadinov" userId="96796a7a-f545-4947-83e4-673ee007a086" providerId="ADAL" clId="{1F0A0F8D-E0A2-40BB-90F8-57C858F89E14}" dt="2017-09-29T21:02:31.939" v="801" actId="1076"/>
          <ac:spMkLst>
            <pc:docMk/>
            <pc:sldMk cId="2723570225" sldId="274"/>
            <ac:spMk id="11" creationId="{D808A87B-8153-45D1-A171-53F505C88C7C}"/>
          </ac:spMkLst>
        </pc:spChg>
        <pc:spChg chg="add mod">
          <ac:chgData name="Vasil Kostadinov" userId="96796a7a-f545-4947-83e4-673ee007a086" providerId="ADAL" clId="{1F0A0F8D-E0A2-40BB-90F8-57C858F89E14}" dt="2017-09-29T21:03:29.791" v="807" actId="1076"/>
          <ac:spMkLst>
            <pc:docMk/>
            <pc:sldMk cId="2723570225" sldId="274"/>
            <ac:spMk id="12" creationId="{F2243B4A-D9D2-4A82-8BCE-7220C21FD652}"/>
          </ac:spMkLst>
        </pc:spChg>
      </pc:sldChg>
      <pc:sldChg chg="delSp modSp add">
        <pc:chgData name="Vasil Kostadinov" userId="96796a7a-f545-4947-83e4-673ee007a086" providerId="ADAL" clId="{1F0A0F8D-E0A2-40BB-90F8-57C858F89E14}" dt="2017-09-29T21:12:41.243" v="861" actId="1076"/>
        <pc:sldMkLst>
          <pc:docMk/>
          <pc:sldMk cId="2605678051" sldId="275"/>
        </pc:sldMkLst>
        <pc:spChg chg="mod">
          <ac:chgData name="Vasil Kostadinov" userId="96796a7a-f545-4947-83e4-673ee007a086" providerId="ADAL" clId="{1F0A0F8D-E0A2-40BB-90F8-57C858F89E14}" dt="2017-09-29T21:11:39.407" v="821" actId="27636"/>
          <ac:spMkLst>
            <pc:docMk/>
            <pc:sldMk cId="2605678051" sldId="275"/>
            <ac:spMk id="5" creationId="{8B24E7C3-D87C-412B-BCD9-E174826FCECD}"/>
          </ac:spMkLst>
        </pc:spChg>
        <pc:spChg chg="mod">
          <ac:chgData name="Vasil Kostadinov" userId="96796a7a-f545-4947-83e4-673ee007a086" providerId="ADAL" clId="{1F0A0F8D-E0A2-40BB-90F8-57C858F89E14}" dt="2017-09-29T21:12:41.243" v="861" actId="1076"/>
          <ac:spMkLst>
            <pc:docMk/>
            <pc:sldMk cId="2605678051" sldId="275"/>
            <ac:spMk id="6" creationId="{43AE3628-386B-4BE0-87C7-E4F38FB52D29}"/>
          </ac:spMkLst>
        </pc:spChg>
        <pc:spChg chg="del mod">
          <ac:chgData name="Vasil Kostadinov" userId="96796a7a-f545-4947-83e4-673ee007a086" providerId="ADAL" clId="{1F0A0F8D-E0A2-40BB-90F8-57C858F89E14}" dt="2017-09-29T21:10:46.888" v="813" actId="478"/>
          <ac:spMkLst>
            <pc:docMk/>
            <pc:sldMk cId="2605678051" sldId="275"/>
            <ac:spMk id="7" creationId="{78F3776B-BD3D-40EE-85B1-8D032FCFFC8B}"/>
          </ac:spMkLst>
        </pc:spChg>
        <pc:spChg chg="del">
          <ac:chgData name="Vasil Kostadinov" userId="96796a7a-f545-4947-83e4-673ee007a086" providerId="ADAL" clId="{1F0A0F8D-E0A2-40BB-90F8-57C858F89E14}" dt="2017-09-29T21:10:46.888" v="813" actId="478"/>
          <ac:spMkLst>
            <pc:docMk/>
            <pc:sldMk cId="2605678051" sldId="275"/>
            <ac:spMk id="8" creationId="{6DDDD7A9-F24E-4DF6-8354-C8E52F493B0C}"/>
          </ac:spMkLst>
        </pc:spChg>
        <pc:spChg chg="mod">
          <ac:chgData name="Vasil Kostadinov" userId="96796a7a-f545-4947-83e4-673ee007a086" providerId="ADAL" clId="{1F0A0F8D-E0A2-40BB-90F8-57C858F89E14}" dt="2017-09-29T21:11:16.873" v="815" actId="14100"/>
          <ac:spMkLst>
            <pc:docMk/>
            <pc:sldMk cId="2605678051" sldId="275"/>
            <ac:spMk id="9" creationId="{37E8BBBD-263F-45DB-8AC9-89E65728907D}"/>
          </ac:spMkLst>
        </pc:spChg>
        <pc:spChg chg="del mod">
          <ac:chgData name="Vasil Kostadinov" userId="96796a7a-f545-4947-83e4-673ee007a086" providerId="ADAL" clId="{1F0A0F8D-E0A2-40BB-90F8-57C858F89E14}" dt="2017-09-29T21:10:46.888" v="813" actId="478"/>
          <ac:spMkLst>
            <pc:docMk/>
            <pc:sldMk cId="2605678051" sldId="275"/>
            <ac:spMk id="10" creationId="{9F97389D-116C-4CA1-AF64-EE7B73080B09}"/>
          </ac:spMkLst>
        </pc:spChg>
        <pc:spChg chg="del">
          <ac:chgData name="Vasil Kostadinov" userId="96796a7a-f545-4947-83e4-673ee007a086" providerId="ADAL" clId="{1F0A0F8D-E0A2-40BB-90F8-57C858F89E14}" dt="2017-09-29T21:10:46.888" v="813" actId="478"/>
          <ac:spMkLst>
            <pc:docMk/>
            <pc:sldMk cId="2605678051" sldId="275"/>
            <ac:spMk id="11" creationId="{D808A87B-8153-45D1-A171-53F505C88C7C}"/>
          </ac:spMkLst>
        </pc:spChg>
        <pc:spChg chg="del">
          <ac:chgData name="Vasil Kostadinov" userId="96796a7a-f545-4947-83e4-673ee007a086" providerId="ADAL" clId="{1F0A0F8D-E0A2-40BB-90F8-57C858F89E14}" dt="2017-09-29T21:10:46.888" v="813" actId="478"/>
          <ac:spMkLst>
            <pc:docMk/>
            <pc:sldMk cId="2605678051" sldId="275"/>
            <ac:spMk id="12" creationId="{F2243B4A-D9D2-4A82-8BCE-7220C21FD652}"/>
          </ac:spMkLst>
        </pc:spChg>
      </pc:sldChg>
      <pc:sldChg chg="delSp modSp add ord">
        <pc:chgData name="Vasil Kostadinov" userId="96796a7a-f545-4947-83e4-673ee007a086" providerId="ADAL" clId="{1F0A0F8D-E0A2-40BB-90F8-57C858F89E14}" dt="2017-09-29T21:17:54.897" v="902" actId="20577"/>
        <pc:sldMkLst>
          <pc:docMk/>
          <pc:sldMk cId="3464446148" sldId="276"/>
        </pc:sldMkLst>
        <pc:spChg chg="mod">
          <ac:chgData name="Vasil Kostadinov" userId="96796a7a-f545-4947-83e4-673ee007a086" providerId="ADAL" clId="{1F0A0F8D-E0A2-40BB-90F8-57C858F89E14}" dt="2017-09-29T21:15:28.077" v="864" actId="20577"/>
          <ac:spMkLst>
            <pc:docMk/>
            <pc:sldMk cId="3464446148" sldId="276"/>
            <ac:spMk id="4" creationId="{770AFAA7-EBA8-4248-93F5-8AC27850FC2F}"/>
          </ac:spMkLst>
        </pc:spChg>
        <pc:spChg chg="del">
          <ac:chgData name="Vasil Kostadinov" userId="96796a7a-f545-4947-83e4-673ee007a086" providerId="ADAL" clId="{1F0A0F8D-E0A2-40BB-90F8-57C858F89E14}" dt="2017-09-29T21:16:16.949" v="868" actId="478"/>
          <ac:spMkLst>
            <pc:docMk/>
            <pc:sldMk cId="3464446148" sldId="276"/>
            <ac:spMk id="5" creationId="{8B24E7C3-D87C-412B-BCD9-E174826FCECD}"/>
          </ac:spMkLst>
        </pc:spChg>
        <pc:spChg chg="del">
          <ac:chgData name="Vasil Kostadinov" userId="96796a7a-f545-4947-83e4-673ee007a086" providerId="ADAL" clId="{1F0A0F8D-E0A2-40BB-90F8-57C858F89E14}" dt="2017-09-29T21:16:16.949" v="868" actId="478"/>
          <ac:spMkLst>
            <pc:docMk/>
            <pc:sldMk cId="3464446148" sldId="276"/>
            <ac:spMk id="6" creationId="{43AE3628-386B-4BE0-87C7-E4F38FB52D29}"/>
          </ac:spMkLst>
        </pc:spChg>
        <pc:spChg chg="mod">
          <ac:chgData name="Vasil Kostadinov" userId="96796a7a-f545-4947-83e4-673ee007a086" providerId="ADAL" clId="{1F0A0F8D-E0A2-40BB-90F8-57C858F89E14}" dt="2017-09-29T21:16:29.149" v="872" actId="27636"/>
          <ac:spMkLst>
            <pc:docMk/>
            <pc:sldMk cId="3464446148" sldId="276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1:17:54.897" v="902" actId="20577"/>
          <ac:spMkLst>
            <pc:docMk/>
            <pc:sldMk cId="3464446148" sldId="276"/>
            <ac:spMk id="8" creationId="{6DDDD7A9-F24E-4DF6-8354-C8E52F493B0C}"/>
          </ac:spMkLst>
        </pc:spChg>
        <pc:spChg chg="mod">
          <ac:chgData name="Vasil Kostadinov" userId="96796a7a-f545-4947-83e4-673ee007a086" providerId="ADAL" clId="{1F0A0F8D-E0A2-40BB-90F8-57C858F89E14}" dt="2017-09-29T21:15:40.289" v="865" actId="20577"/>
          <ac:spMkLst>
            <pc:docMk/>
            <pc:sldMk cId="3464446148" sldId="276"/>
            <ac:spMk id="9" creationId="{37E8BBBD-263F-45DB-8AC9-89E65728907D}"/>
          </ac:spMkLst>
        </pc:spChg>
        <pc:spChg chg="mod">
          <ac:chgData name="Vasil Kostadinov" userId="96796a7a-f545-4947-83e4-673ee007a086" providerId="ADAL" clId="{1F0A0F8D-E0A2-40BB-90F8-57C858F89E14}" dt="2017-09-29T21:16:46.792" v="874" actId="1076"/>
          <ac:spMkLst>
            <pc:docMk/>
            <pc:sldMk cId="3464446148" sldId="276"/>
            <ac:spMk id="10" creationId="{9F97389D-116C-4CA1-AF64-EE7B73080B09}"/>
          </ac:spMkLst>
        </pc:spChg>
        <pc:spChg chg="del">
          <ac:chgData name="Vasil Kostadinov" userId="96796a7a-f545-4947-83e4-673ee007a086" providerId="ADAL" clId="{1F0A0F8D-E0A2-40BB-90F8-57C858F89E14}" dt="2017-09-29T21:16:20.565" v="869" actId="478"/>
          <ac:spMkLst>
            <pc:docMk/>
            <pc:sldMk cId="3464446148" sldId="276"/>
            <ac:spMk id="11" creationId="{D808A87B-8153-45D1-A171-53F505C88C7C}"/>
          </ac:spMkLst>
        </pc:spChg>
        <pc:spChg chg="del">
          <ac:chgData name="Vasil Kostadinov" userId="96796a7a-f545-4947-83e4-673ee007a086" providerId="ADAL" clId="{1F0A0F8D-E0A2-40BB-90F8-57C858F89E14}" dt="2017-09-29T21:16:16.949" v="868" actId="478"/>
          <ac:spMkLst>
            <pc:docMk/>
            <pc:sldMk cId="3464446148" sldId="276"/>
            <ac:spMk id="12" creationId="{F2243B4A-D9D2-4A82-8BCE-7220C21FD652}"/>
          </ac:spMkLst>
        </pc:spChg>
      </pc:sldChg>
      <pc:sldChg chg="addSp delSp modSp add ord">
        <pc:chgData name="Vasil Kostadinov" userId="96796a7a-f545-4947-83e4-673ee007a086" providerId="ADAL" clId="{1F0A0F8D-E0A2-40BB-90F8-57C858F89E14}" dt="2017-09-29T21:26:02.025" v="939" actId="1076"/>
        <pc:sldMkLst>
          <pc:docMk/>
          <pc:sldMk cId="3342983741" sldId="277"/>
        </pc:sldMkLst>
        <pc:spChg chg="del">
          <ac:chgData name="Vasil Kostadinov" userId="96796a7a-f545-4947-83e4-673ee007a086" providerId="ADAL" clId="{1F0A0F8D-E0A2-40BB-90F8-57C858F89E14}" dt="2017-09-29T21:18:23.145" v="904" actId="1076"/>
          <ac:spMkLst>
            <pc:docMk/>
            <pc:sldMk cId="3342983741" sldId="277"/>
            <ac:spMk id="2" creationId="{BA48339B-AE76-4029-BF5C-EB99EE713E1E}"/>
          </ac:spMkLst>
        </pc:spChg>
        <pc:spChg chg="add mod">
          <ac:chgData name="Vasil Kostadinov" userId="96796a7a-f545-4947-83e4-673ee007a086" providerId="ADAL" clId="{1F0A0F8D-E0A2-40BB-90F8-57C858F89E14}" dt="2017-09-29T21:25:43.663" v="938" actId="20577"/>
          <ac:spMkLst>
            <pc:docMk/>
            <pc:sldMk cId="3342983741" sldId="277"/>
            <ac:spMk id="3" creationId="{232433B1-CFE8-4D42-91F3-4D2A16161255}"/>
          </ac:spMkLst>
        </pc:spChg>
        <pc:spChg chg="add mod">
          <ac:chgData name="Vasil Kostadinov" userId="96796a7a-f545-4947-83e4-673ee007a086" providerId="ADAL" clId="{1F0A0F8D-E0A2-40BB-90F8-57C858F89E14}" dt="2017-09-29T21:18:23.145" v="904" actId="1076"/>
          <ac:spMkLst>
            <pc:docMk/>
            <pc:sldMk cId="3342983741" sldId="277"/>
            <ac:spMk id="4" creationId="{136963B1-CDF1-4A32-999B-BC50BD5456A2}"/>
          </ac:spMkLst>
        </pc:spChg>
      </pc:sldChg>
      <pc:sldChg chg="delSp modSp add ord">
        <pc:chgData name="Vasil Kostadinov" userId="96796a7a-f545-4947-83e4-673ee007a086" providerId="ADAL" clId="{1F0A0F8D-E0A2-40BB-90F8-57C858F89E14}" dt="2017-09-29T21:25:08.142" v="936" actId="27636"/>
        <pc:sldMkLst>
          <pc:docMk/>
          <pc:sldMk cId="3929719520" sldId="278"/>
        </pc:sldMkLst>
        <pc:spChg chg="mod">
          <ac:chgData name="Vasil Kostadinov" userId="96796a7a-f545-4947-83e4-673ee007a086" providerId="ADAL" clId="{1F0A0F8D-E0A2-40BB-90F8-57C858F89E14}" dt="2017-09-29T21:22:50.371" v="912" actId="27636"/>
          <ac:spMkLst>
            <pc:docMk/>
            <pc:sldMk cId="3929719520" sldId="278"/>
            <ac:spMk id="4" creationId="{770AFAA7-EBA8-4248-93F5-8AC27850FC2F}"/>
          </ac:spMkLst>
        </pc:spChg>
        <pc:spChg chg="mod">
          <ac:chgData name="Vasil Kostadinov" userId="96796a7a-f545-4947-83e4-673ee007a086" providerId="ADAL" clId="{1F0A0F8D-E0A2-40BB-90F8-57C858F89E14}" dt="2017-09-29T21:24:02.628" v="926" actId="27636"/>
          <ac:spMkLst>
            <pc:docMk/>
            <pc:sldMk cId="3929719520" sldId="278"/>
            <ac:spMk id="5" creationId="{8B24E7C3-D87C-412B-BCD9-E174826FCECD}"/>
          </ac:spMkLst>
        </pc:spChg>
        <pc:spChg chg="mod">
          <ac:chgData name="Vasil Kostadinov" userId="96796a7a-f545-4947-83e4-673ee007a086" providerId="ADAL" clId="{1F0A0F8D-E0A2-40BB-90F8-57C858F89E14}" dt="2017-09-29T21:25:08.142" v="936" actId="27636"/>
          <ac:spMkLst>
            <pc:docMk/>
            <pc:sldMk cId="3929719520" sldId="278"/>
            <ac:spMk id="6" creationId="{43AE3628-386B-4BE0-87C7-E4F38FB52D29}"/>
          </ac:spMkLst>
        </pc:spChg>
        <pc:spChg chg="mod">
          <ac:chgData name="Vasil Kostadinov" userId="96796a7a-f545-4947-83e4-673ee007a086" providerId="ADAL" clId="{1F0A0F8D-E0A2-40BB-90F8-57C858F89E14}" dt="2017-09-29T21:23:23.815" v="918" actId="27636"/>
          <ac:spMkLst>
            <pc:docMk/>
            <pc:sldMk cId="3929719520" sldId="278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1:23:44.209" v="923" actId="27636"/>
          <ac:spMkLst>
            <pc:docMk/>
            <pc:sldMk cId="3929719520" sldId="278"/>
            <ac:spMk id="8" creationId="{6DDDD7A9-F24E-4DF6-8354-C8E52F493B0C}"/>
          </ac:spMkLst>
        </pc:spChg>
        <pc:spChg chg="del">
          <ac:chgData name="Vasil Kostadinov" userId="96796a7a-f545-4947-83e4-673ee007a086" providerId="ADAL" clId="{1F0A0F8D-E0A2-40BB-90F8-57C858F89E14}" dt="2017-09-29T21:23:04.751" v="913" actId="478"/>
          <ac:spMkLst>
            <pc:docMk/>
            <pc:sldMk cId="3929719520" sldId="278"/>
            <ac:spMk id="9" creationId="{37E8BBBD-263F-45DB-8AC9-89E65728907D}"/>
          </ac:spMkLst>
        </pc:spChg>
        <pc:spChg chg="del">
          <ac:chgData name="Vasil Kostadinov" userId="96796a7a-f545-4947-83e4-673ee007a086" providerId="ADAL" clId="{1F0A0F8D-E0A2-40BB-90F8-57C858F89E14}" dt="2017-09-29T21:23:04.751" v="913" actId="478"/>
          <ac:spMkLst>
            <pc:docMk/>
            <pc:sldMk cId="3929719520" sldId="278"/>
            <ac:spMk id="10" creationId="{9F97389D-116C-4CA1-AF64-EE7B73080B09}"/>
          </ac:spMkLst>
        </pc:spChg>
        <pc:spChg chg="del">
          <ac:chgData name="Vasil Kostadinov" userId="96796a7a-f545-4947-83e4-673ee007a086" providerId="ADAL" clId="{1F0A0F8D-E0A2-40BB-90F8-57C858F89E14}" dt="2017-09-29T21:23:04.751" v="913" actId="478"/>
          <ac:spMkLst>
            <pc:docMk/>
            <pc:sldMk cId="3929719520" sldId="278"/>
            <ac:spMk id="11" creationId="{D808A87B-8153-45D1-A171-53F505C88C7C}"/>
          </ac:spMkLst>
        </pc:spChg>
        <pc:spChg chg="del">
          <ac:chgData name="Vasil Kostadinov" userId="96796a7a-f545-4947-83e4-673ee007a086" providerId="ADAL" clId="{1F0A0F8D-E0A2-40BB-90F8-57C858F89E14}" dt="2017-09-29T21:23:04.751" v="913" actId="478"/>
          <ac:spMkLst>
            <pc:docMk/>
            <pc:sldMk cId="3929719520" sldId="278"/>
            <ac:spMk id="12" creationId="{F2243B4A-D9D2-4A82-8BCE-7220C21FD652}"/>
          </ac:spMkLst>
        </pc:spChg>
      </pc:sldChg>
      <pc:sldChg chg="modSp add">
        <pc:chgData name="Vasil Kostadinov" userId="96796a7a-f545-4947-83e4-673ee007a086" providerId="ADAL" clId="{1F0A0F8D-E0A2-40BB-90F8-57C858F89E14}" dt="2017-09-29T21:32:13.234" v="951" actId="27636"/>
        <pc:sldMkLst>
          <pc:docMk/>
          <pc:sldMk cId="532169417" sldId="279"/>
        </pc:sldMkLst>
        <pc:spChg chg="mod">
          <ac:chgData name="Vasil Kostadinov" userId="96796a7a-f545-4947-83e4-673ee007a086" providerId="ADAL" clId="{1F0A0F8D-E0A2-40BB-90F8-57C858F89E14}" dt="2017-09-29T21:31:05.590" v="940" actId="27636"/>
          <ac:spMkLst>
            <pc:docMk/>
            <pc:sldMk cId="532169417" sldId="279"/>
            <ac:spMk id="4" creationId="{770AFAA7-EBA8-4248-93F5-8AC27850FC2F}"/>
          </ac:spMkLst>
        </pc:spChg>
        <pc:spChg chg="mod">
          <ac:chgData name="Vasil Kostadinov" userId="96796a7a-f545-4947-83e4-673ee007a086" providerId="ADAL" clId="{1F0A0F8D-E0A2-40BB-90F8-57C858F89E14}" dt="2017-09-29T21:31:47.561" v="947" actId="27636"/>
          <ac:spMkLst>
            <pc:docMk/>
            <pc:sldMk cId="532169417" sldId="279"/>
            <ac:spMk id="5" creationId="{8B24E7C3-D87C-412B-BCD9-E174826FCECD}"/>
          </ac:spMkLst>
        </pc:spChg>
        <pc:spChg chg="mod">
          <ac:chgData name="Vasil Kostadinov" userId="96796a7a-f545-4947-83e4-673ee007a086" providerId="ADAL" clId="{1F0A0F8D-E0A2-40BB-90F8-57C858F89E14}" dt="2017-09-29T21:32:13.234" v="951" actId="27636"/>
          <ac:spMkLst>
            <pc:docMk/>
            <pc:sldMk cId="532169417" sldId="279"/>
            <ac:spMk id="6" creationId="{43AE3628-386B-4BE0-87C7-E4F38FB52D29}"/>
          </ac:spMkLst>
        </pc:spChg>
        <pc:spChg chg="mod">
          <ac:chgData name="Vasil Kostadinov" userId="96796a7a-f545-4947-83e4-673ee007a086" providerId="ADAL" clId="{1F0A0F8D-E0A2-40BB-90F8-57C858F89E14}" dt="2017-09-29T21:31:18.231" v="942" actId="27636"/>
          <ac:spMkLst>
            <pc:docMk/>
            <pc:sldMk cId="532169417" sldId="279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1:31:33.565" v="946" actId="27636"/>
          <ac:spMkLst>
            <pc:docMk/>
            <pc:sldMk cId="532169417" sldId="279"/>
            <ac:spMk id="8" creationId="{6DDDD7A9-F24E-4DF6-8354-C8E52F493B0C}"/>
          </ac:spMkLst>
        </pc:spChg>
      </pc:sldChg>
      <pc:sldChg chg="delSp modSp add">
        <pc:chgData name="Vasil Kostadinov" userId="96796a7a-f545-4947-83e4-673ee007a086" providerId="ADAL" clId="{1F0A0F8D-E0A2-40BB-90F8-57C858F89E14}" dt="2017-09-29T21:36:05.659" v="974" actId="27636"/>
        <pc:sldMkLst>
          <pc:docMk/>
          <pc:sldMk cId="3376656102" sldId="280"/>
        </pc:sldMkLst>
        <pc:spChg chg="mod">
          <ac:chgData name="Vasil Kostadinov" userId="96796a7a-f545-4947-83e4-673ee007a086" providerId="ADAL" clId="{1F0A0F8D-E0A2-40BB-90F8-57C858F89E14}" dt="2017-09-29T21:34:46.821" v="957" actId="27636"/>
          <ac:spMkLst>
            <pc:docMk/>
            <pc:sldMk cId="3376656102" sldId="280"/>
            <ac:spMk id="4" creationId="{770AFAA7-EBA8-4248-93F5-8AC27850FC2F}"/>
          </ac:spMkLst>
        </pc:spChg>
        <pc:spChg chg="del">
          <ac:chgData name="Vasil Kostadinov" userId="96796a7a-f545-4947-83e4-673ee007a086" providerId="ADAL" clId="{1F0A0F8D-E0A2-40BB-90F8-57C858F89E14}" dt="2017-09-29T21:34:52.935" v="958" actId="478"/>
          <ac:spMkLst>
            <pc:docMk/>
            <pc:sldMk cId="3376656102" sldId="280"/>
            <ac:spMk id="5" creationId="{8B24E7C3-D87C-412B-BCD9-E174826FCECD}"/>
          </ac:spMkLst>
        </pc:spChg>
        <pc:spChg chg="del">
          <ac:chgData name="Vasil Kostadinov" userId="96796a7a-f545-4947-83e4-673ee007a086" providerId="ADAL" clId="{1F0A0F8D-E0A2-40BB-90F8-57C858F89E14}" dt="2017-09-29T21:34:52.935" v="958" actId="478"/>
          <ac:spMkLst>
            <pc:docMk/>
            <pc:sldMk cId="3376656102" sldId="280"/>
            <ac:spMk id="6" creationId="{43AE3628-386B-4BE0-87C7-E4F38FB52D29}"/>
          </ac:spMkLst>
        </pc:spChg>
        <pc:spChg chg="mod">
          <ac:chgData name="Vasil Kostadinov" userId="96796a7a-f545-4947-83e4-673ee007a086" providerId="ADAL" clId="{1F0A0F8D-E0A2-40BB-90F8-57C858F89E14}" dt="2017-09-29T21:36:05.659" v="974" actId="27636"/>
          <ac:spMkLst>
            <pc:docMk/>
            <pc:sldMk cId="3376656102" sldId="280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1:35:32.931" v="970" actId="14100"/>
          <ac:spMkLst>
            <pc:docMk/>
            <pc:sldMk cId="3376656102" sldId="280"/>
            <ac:spMk id="8" creationId="{6DDDD7A9-F24E-4DF6-8354-C8E52F493B0C}"/>
          </ac:spMkLst>
        </pc:spChg>
      </pc:sldChg>
      <pc:sldChg chg="modSp add ord">
        <pc:chgData name="Vasil Kostadinov" userId="96796a7a-f545-4947-83e4-673ee007a086" providerId="ADAL" clId="{1F0A0F8D-E0A2-40BB-90F8-57C858F89E14}" dt="2017-09-29T21:36:43.013" v="977" actId="1076"/>
        <pc:sldMkLst>
          <pc:docMk/>
          <pc:sldMk cId="1237061037" sldId="281"/>
        </pc:sldMkLst>
        <pc:spChg chg="mod">
          <ac:chgData name="Vasil Kostadinov" userId="96796a7a-f545-4947-83e4-673ee007a086" providerId="ADAL" clId="{1F0A0F8D-E0A2-40BB-90F8-57C858F89E14}" dt="2017-09-29T21:36:43.013" v="977" actId="1076"/>
          <ac:spMkLst>
            <pc:docMk/>
            <pc:sldMk cId="1237061037" sldId="281"/>
            <ac:spMk id="3" creationId="{232433B1-CFE8-4D42-91F3-4D2A16161255}"/>
          </ac:spMkLst>
        </pc:spChg>
      </pc:sldChg>
      <pc:sldChg chg="addSp modSp add ord">
        <pc:chgData name="Vasil Kostadinov" userId="96796a7a-f545-4947-83e4-673ee007a086" providerId="ADAL" clId="{1F0A0F8D-E0A2-40BB-90F8-57C858F89E14}" dt="2017-09-29T21:57:05.660" v="1047" actId="20577"/>
        <pc:sldMkLst>
          <pc:docMk/>
          <pc:sldMk cId="178437554" sldId="282"/>
        </pc:sldMkLst>
        <pc:spChg chg="mod">
          <ac:chgData name="Vasil Kostadinov" userId="96796a7a-f545-4947-83e4-673ee007a086" providerId="ADAL" clId="{1F0A0F8D-E0A2-40BB-90F8-57C858F89E14}" dt="2017-09-29T21:53:23.098" v="1019" actId="20577"/>
          <ac:spMkLst>
            <pc:docMk/>
            <pc:sldMk cId="178437554" sldId="282"/>
            <ac:spMk id="4" creationId="{770AFAA7-EBA8-4248-93F5-8AC27850FC2F}"/>
          </ac:spMkLst>
        </pc:spChg>
        <pc:spChg chg="add mod">
          <ac:chgData name="Vasil Kostadinov" userId="96796a7a-f545-4947-83e4-673ee007a086" providerId="ADAL" clId="{1F0A0F8D-E0A2-40BB-90F8-57C858F89E14}" dt="2017-09-29T21:52:01.692" v="1007" actId="14100"/>
          <ac:spMkLst>
            <pc:docMk/>
            <pc:sldMk cId="178437554" sldId="282"/>
            <ac:spMk id="5" creationId="{686C0DBF-6893-479F-B30D-AA1E4E4E1D47}"/>
          </ac:spMkLst>
        </pc:spChg>
        <pc:spChg chg="add mod">
          <ac:chgData name="Vasil Kostadinov" userId="96796a7a-f545-4947-83e4-673ee007a086" providerId="ADAL" clId="{1F0A0F8D-E0A2-40BB-90F8-57C858F89E14}" dt="2017-09-29T21:57:05.660" v="1047" actId="20577"/>
          <ac:spMkLst>
            <pc:docMk/>
            <pc:sldMk cId="178437554" sldId="282"/>
            <ac:spMk id="6" creationId="{A8EC3B33-BF0B-405E-935A-E39292A571B8}"/>
          </ac:spMkLst>
        </pc:spChg>
        <pc:spChg chg="mod">
          <ac:chgData name="Vasil Kostadinov" userId="96796a7a-f545-4947-83e4-673ee007a086" providerId="ADAL" clId="{1F0A0F8D-E0A2-40BB-90F8-57C858F89E14}" dt="2017-09-29T21:51:18.088" v="1001" actId="255"/>
          <ac:spMkLst>
            <pc:docMk/>
            <pc:sldMk cId="178437554" sldId="282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1:56:18.182" v="1028" actId="20577"/>
          <ac:spMkLst>
            <pc:docMk/>
            <pc:sldMk cId="178437554" sldId="282"/>
            <ac:spMk id="8" creationId="{6DDDD7A9-F24E-4DF6-8354-C8E52F493B0C}"/>
          </ac:spMkLst>
        </pc:spChg>
      </pc:sldChg>
      <pc:sldChg chg="modSp add ord">
        <pc:chgData name="Vasil Kostadinov" userId="96796a7a-f545-4947-83e4-673ee007a086" providerId="ADAL" clId="{1F0A0F8D-E0A2-40BB-90F8-57C858F89E14}" dt="2017-09-29T22:00:42.384" v="1098" actId="20577"/>
        <pc:sldMkLst>
          <pc:docMk/>
          <pc:sldMk cId="347287770" sldId="283"/>
        </pc:sldMkLst>
        <pc:spChg chg="mod">
          <ac:chgData name="Vasil Kostadinov" userId="96796a7a-f545-4947-83e4-673ee007a086" providerId="ADAL" clId="{1F0A0F8D-E0A2-40BB-90F8-57C858F89E14}" dt="2017-09-29T21:57:55.036" v="1050" actId="20577"/>
          <ac:spMkLst>
            <pc:docMk/>
            <pc:sldMk cId="347287770" sldId="283"/>
            <ac:spMk id="4" creationId="{770AFAA7-EBA8-4248-93F5-8AC27850FC2F}"/>
          </ac:spMkLst>
        </pc:spChg>
        <pc:spChg chg="mod">
          <ac:chgData name="Vasil Kostadinov" userId="96796a7a-f545-4947-83e4-673ee007a086" providerId="ADAL" clId="{1F0A0F8D-E0A2-40BB-90F8-57C858F89E14}" dt="2017-09-29T21:58:25.652" v="1054" actId="27636"/>
          <ac:spMkLst>
            <pc:docMk/>
            <pc:sldMk cId="347287770" sldId="283"/>
            <ac:spMk id="7" creationId="{78F3776B-BD3D-40EE-85B1-8D032FCFFC8B}"/>
          </ac:spMkLst>
        </pc:spChg>
        <pc:spChg chg="mod">
          <ac:chgData name="Vasil Kostadinov" userId="96796a7a-f545-4947-83e4-673ee007a086" providerId="ADAL" clId="{1F0A0F8D-E0A2-40BB-90F8-57C858F89E14}" dt="2017-09-29T22:00:42.384" v="1098" actId="20577"/>
          <ac:spMkLst>
            <pc:docMk/>
            <pc:sldMk cId="347287770" sldId="283"/>
            <ac:spMk id="8" creationId="{6DDDD7A9-F24E-4DF6-8354-C8E52F493B0C}"/>
          </ac:spMkLst>
        </pc:spChg>
      </pc:sldChg>
      <pc:sldChg chg="modSp add">
        <pc:chgData name="Vasil Kostadinov" userId="96796a7a-f545-4947-83e4-673ee007a086" providerId="ADAL" clId="{1F0A0F8D-E0A2-40BB-90F8-57C858F89E14}" dt="2017-09-29T22:01:16.584" v="1100" actId="1076"/>
        <pc:sldMkLst>
          <pc:docMk/>
          <pc:sldMk cId="4276265360" sldId="284"/>
        </pc:sldMkLst>
        <pc:spChg chg="mod">
          <ac:chgData name="Vasil Kostadinov" userId="96796a7a-f545-4947-83e4-673ee007a086" providerId="ADAL" clId="{1F0A0F8D-E0A2-40BB-90F8-57C858F89E14}" dt="2017-09-29T22:01:16.584" v="1100" actId="1076"/>
          <ac:spMkLst>
            <pc:docMk/>
            <pc:sldMk cId="4276265360" sldId="284"/>
            <ac:spMk id="8" creationId="{6DDDD7A9-F24E-4DF6-8354-C8E52F493B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://ant.apache.org/manual/index.html" TargetMode="External"/><Relationship Id="rId3" Type="http://schemas.openxmlformats.org/officeDocument/2006/relationships/hyperlink" Target="https://gradle.org/guides/#getting-started" TargetMode="External"/><Relationship Id="rId7" Type="http://schemas.openxmlformats.org/officeDocument/2006/relationships/hyperlink" Target="http://groovy-lang.org/" TargetMode="External"/><Relationship Id="rId2" Type="http://schemas.openxmlformats.org/officeDocument/2006/relationships/hyperlink" Target="https://gradle.org/maven-vs-grad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radle.org/current/userguide/userguide.pdf" TargetMode="External"/><Relationship Id="rId5" Type="http://schemas.openxmlformats.org/officeDocument/2006/relationships/hyperlink" Target="https://gradle.org/guides/#topical" TargetMode="External"/><Relationship Id="rId4" Type="http://schemas.openxmlformats.org/officeDocument/2006/relationships/hyperlink" Target="https://spring.io/guides/gs/gradl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Gradle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Calibri Light"/>
              </a:rPr>
              <a:t>Introduction to Gradle</a:t>
            </a:r>
          </a:p>
          <a:p>
            <a:r>
              <a:rPr lang="en-US" sz="1200">
                <a:latin typeface="Calibri Light"/>
              </a:rPr>
              <a:t>Build Anything - Automate Everything - Deliver Faster</a:t>
            </a: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Building Java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3210" y="2057400"/>
            <a:ext cx="4726104" cy="42780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nsolas"/>
              </a:rPr>
              <a:t> &gt;</a:t>
            </a:r>
            <a:r>
              <a:rPr lang="en-US" sz="1600" err="1">
                <a:latin typeface="Consolas"/>
              </a:rPr>
              <a:t>gradle</a:t>
            </a:r>
            <a:r>
              <a:rPr lang="en-US" sz="1600">
                <a:latin typeface="Consolas"/>
              </a:rPr>
              <a:t> clean build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:clean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</a:t>
            </a:r>
            <a:r>
              <a:rPr lang="en-US" sz="1600" err="1">
                <a:latin typeface="Consolas"/>
              </a:rPr>
              <a:t>compileJava</a:t>
            </a:r>
            <a:endParaRPr lang="en-US" err="1">
              <a:latin typeface="Calibri"/>
            </a:endParaRPr>
          </a:p>
          <a:p>
            <a:r>
              <a:rPr lang="en-US" sz="1600">
                <a:latin typeface="Consolas"/>
              </a:rPr>
              <a:t>:</a:t>
            </a:r>
            <a:r>
              <a:rPr lang="en-US" sz="1600" err="1">
                <a:latin typeface="Consolas"/>
              </a:rPr>
              <a:t>processResources</a:t>
            </a:r>
            <a:r>
              <a:rPr lang="en-US" sz="1600">
                <a:latin typeface="Consolas"/>
              </a:rPr>
              <a:t> UP-TO-DATE 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:classes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:jar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:assemble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</a:t>
            </a:r>
            <a:r>
              <a:rPr lang="en-US" sz="1600" err="1">
                <a:latin typeface="Consolas"/>
              </a:rPr>
              <a:t>compileTestJava</a:t>
            </a:r>
            <a:r>
              <a:rPr lang="en-US" sz="1600">
                <a:latin typeface="Consolas"/>
              </a:rPr>
              <a:t> UP-TO-DATE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</a:t>
            </a:r>
            <a:r>
              <a:rPr lang="en-US" sz="1600" err="1">
                <a:latin typeface="Consolas"/>
              </a:rPr>
              <a:t>processTestResources</a:t>
            </a:r>
            <a:r>
              <a:rPr lang="en-US" sz="1600">
                <a:latin typeface="Consolas"/>
              </a:rPr>
              <a:t> UP-TO-DATE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</a:t>
            </a:r>
            <a:r>
              <a:rPr lang="en-US" sz="1600" err="1">
                <a:latin typeface="Consolas"/>
              </a:rPr>
              <a:t>testClasses</a:t>
            </a:r>
            <a:r>
              <a:rPr lang="en-US" sz="1600">
                <a:latin typeface="Consolas"/>
              </a:rPr>
              <a:t> UP-TO-DATE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:test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:check</a:t>
            </a:r>
            <a:endParaRPr lang="en-US">
              <a:latin typeface="Calibri"/>
            </a:endParaRPr>
          </a:p>
          <a:p>
            <a:r>
              <a:rPr lang="en-US" sz="1600">
                <a:latin typeface="Consolas"/>
              </a:rPr>
              <a:t>:build</a:t>
            </a:r>
            <a:endParaRPr lang="en-US">
              <a:latin typeface="Calibri"/>
            </a:endParaRPr>
          </a:p>
          <a:p>
            <a:endParaRPr lang="en-US" sz="1600">
              <a:latin typeface="Consolas"/>
            </a:endParaRPr>
          </a:p>
          <a:p>
            <a:r>
              <a:rPr lang="en-US" sz="1600">
                <a:latin typeface="Consolas"/>
              </a:rPr>
              <a:t>BUILD SUCCESSFUL </a:t>
            </a:r>
            <a:endParaRPr lang="en-US">
              <a:latin typeface="Calibri"/>
            </a:endParaRPr>
          </a:p>
          <a:p>
            <a:endParaRPr lang="en-US" sz="1600">
              <a:latin typeface="Consolas"/>
            </a:endParaRPr>
          </a:p>
          <a:p>
            <a:r>
              <a:rPr lang="en-US" sz="1600">
                <a:latin typeface="Consolas"/>
              </a:rPr>
              <a:t>Total time: 7.6 secs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474651"/>
            <a:ext cx="2173526" cy="369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apply plugin: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4F416-4768-42F2-83C3-61AEEC246C45}"/>
              </a:ext>
            </a:extLst>
          </p:cNvPr>
          <p:cNvSpPr txBox="1"/>
          <p:nvPr/>
        </p:nvSpPr>
        <p:spPr>
          <a:xfrm>
            <a:off x="838200" y="3169329"/>
            <a:ext cx="4222072" cy="24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/>
              <a:t>.</a:t>
            </a:r>
            <a:r>
              <a:rPr lang="bg-BG"/>
              <a:t>\BUILD-JAVA</a:t>
            </a:r>
          </a:p>
          <a:p>
            <a:pPr>
              <a:lnSpc>
                <a:spcPts val="1800"/>
              </a:lnSpc>
            </a:pPr>
            <a:r>
              <a:rPr lang="bg-BG"/>
              <a:t>│   build.gradle</a:t>
            </a:r>
          </a:p>
          <a:p>
            <a:pPr>
              <a:lnSpc>
                <a:spcPts val="1800"/>
              </a:lnSpc>
            </a:pPr>
            <a:r>
              <a:rPr lang="bg-BG"/>
              <a:t>└───src</a:t>
            </a:r>
          </a:p>
          <a:p>
            <a:pPr>
              <a:lnSpc>
                <a:spcPts val="1800"/>
              </a:lnSpc>
            </a:pPr>
            <a:r>
              <a:rPr lang="bg-BG"/>
              <a:t>    └───main</a:t>
            </a:r>
          </a:p>
          <a:p>
            <a:pPr>
              <a:lnSpc>
                <a:spcPts val="1800"/>
              </a:lnSpc>
            </a:pPr>
            <a:r>
              <a:rPr lang="bg-BG"/>
              <a:t>        └───java</a:t>
            </a:r>
          </a:p>
          <a:p>
            <a:pPr>
              <a:lnSpc>
                <a:spcPts val="1800"/>
              </a:lnSpc>
            </a:pPr>
            <a:r>
              <a:rPr lang="bg-BG"/>
              <a:t>            └───com</a:t>
            </a:r>
          </a:p>
          <a:p>
            <a:pPr>
              <a:lnSpc>
                <a:spcPts val="1800"/>
              </a:lnSpc>
            </a:pPr>
            <a:r>
              <a:rPr lang="bg-BG"/>
              <a:t>                └───example</a:t>
            </a:r>
          </a:p>
          <a:p>
            <a:pPr>
              <a:lnSpc>
                <a:spcPts val="1800"/>
              </a:lnSpc>
            </a:pPr>
            <a:r>
              <a:rPr lang="bg-BG"/>
              <a:t>                    └───buildjava</a:t>
            </a:r>
          </a:p>
          <a:p>
            <a:pPr>
              <a:lnSpc>
                <a:spcPts val="1800"/>
              </a:lnSpc>
            </a:pPr>
            <a:r>
              <a:rPr lang="bg-BG"/>
              <a:t>                            </a:t>
            </a:r>
            <a:r>
              <a:rPr lang="en-US"/>
              <a:t>HelloWorld</a:t>
            </a:r>
            <a:r>
              <a:rPr lang="bg-BG"/>
              <a:t>.java</a:t>
            </a:r>
          </a:p>
          <a:p>
            <a:pPr>
              <a:lnSpc>
                <a:spcPts val="1800"/>
              </a:lnSpc>
            </a:pPr>
            <a:endParaRPr lang="bg-B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A0D0E-44EA-435A-BF4D-06FC9FFC1379}"/>
              </a:ext>
            </a:extLst>
          </p:cNvPr>
          <p:cNvSpPr txBox="1"/>
          <p:nvPr/>
        </p:nvSpPr>
        <p:spPr>
          <a:xfrm>
            <a:off x="838200" y="2057400"/>
            <a:ext cx="136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build.gradle</a:t>
            </a:r>
            <a:r>
              <a:rPr lang="en-US"/>
              <a:t>: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648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Java plug-in tasks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1417121" y="1933575"/>
            <a:ext cx="2268188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compileJava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4404068" y="1917001"/>
            <a:ext cx="2516610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processResources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980417" y="1917001"/>
            <a:ext cx="2119479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clean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343052" y="3428883"/>
            <a:ext cx="2268188" cy="3628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compileTestJava</a:t>
            </a:r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4397774" y="3428882"/>
            <a:ext cx="2516610" cy="3628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processTestResources</a:t>
            </a:r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7980417" y="3428882"/>
            <a:ext cx="2119479" cy="3628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jar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4397774" y="2711384"/>
            <a:ext cx="2516610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classes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7980417" y="2706863"/>
            <a:ext cx="2119479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javadoc</a:t>
            </a:r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4397774" y="4116285"/>
            <a:ext cx="2516610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testClasses</a:t>
            </a:r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4397774" y="4844417"/>
            <a:ext cx="2516610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3536600" y="5490732"/>
            <a:ext cx="2119479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check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6482921" y="5490732"/>
            <a:ext cx="2119479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assemble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4817545" y="6237667"/>
            <a:ext cx="2516610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8364728" y="4844417"/>
            <a:ext cx="2119479" cy="3342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uploadArchives</a:t>
            </a:r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878908-F55C-4922-A81B-E26CC35FCE54}"/>
              </a:ext>
            </a:extLst>
          </p:cNvPr>
          <p:cNvGrpSpPr/>
          <p:nvPr/>
        </p:nvGrpSpPr>
        <p:grpSpPr>
          <a:xfrm>
            <a:off x="2551215" y="2251236"/>
            <a:ext cx="3111158" cy="460148"/>
            <a:chOff x="2551215" y="2251236"/>
            <a:chExt cx="3111158" cy="46014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5B13EF2-90F4-467B-BAA0-33D4896035CF}"/>
                </a:ext>
              </a:extLst>
            </p:cNvPr>
            <p:cNvCxnSpPr>
              <a:cxnSpLocks/>
              <a:stCxn id="4" idx="2"/>
              <a:endCxn id="17" idx="0"/>
            </p:cNvCxnSpPr>
            <p:nvPr/>
          </p:nvCxnSpPr>
          <p:spPr>
            <a:xfrm flipH="1">
              <a:off x="5656079" y="2251236"/>
              <a:ext cx="6294" cy="4601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1D36A4-D4EA-4E47-8C12-2EE6D4DDDB7E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551215" y="2267810"/>
              <a:ext cx="0" cy="2261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AF2DD7-AE5D-4F05-8246-270B0BAB9D70}"/>
                </a:ext>
              </a:extLst>
            </p:cNvPr>
            <p:cNvCxnSpPr>
              <a:cxnSpLocks/>
            </p:cNvCxnSpPr>
            <p:nvPr/>
          </p:nvCxnSpPr>
          <p:spPr>
            <a:xfrm>
              <a:off x="2551215" y="2493910"/>
              <a:ext cx="3104864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994D923-7712-4F26-9B5B-59970BFF7A51}"/>
              </a:ext>
            </a:extLst>
          </p:cNvPr>
          <p:cNvCxnSpPr>
            <a:cxnSpLocks/>
            <a:stCxn id="17" idx="1"/>
            <a:endCxn id="20" idx="1"/>
          </p:cNvCxnSpPr>
          <p:nvPr/>
        </p:nvCxnSpPr>
        <p:spPr>
          <a:xfrm rot="10800000" flipV="1">
            <a:off x="4397774" y="2878501"/>
            <a:ext cx="12700" cy="2133033"/>
          </a:xfrm>
          <a:prstGeom prst="bentConnector3">
            <a:avLst>
              <a:gd name="adj1" fmla="val 2913913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3ED4D3-4E06-4B72-97FD-F3E12AB9F888}"/>
              </a:ext>
            </a:extLst>
          </p:cNvPr>
          <p:cNvGrpSpPr/>
          <p:nvPr/>
        </p:nvGrpSpPr>
        <p:grpSpPr>
          <a:xfrm>
            <a:off x="2477146" y="3045619"/>
            <a:ext cx="6563011" cy="383265"/>
            <a:chOff x="2477146" y="3045619"/>
            <a:chExt cx="6563011" cy="383265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F4D51A3B-CD1F-4EB1-ABE3-1952758F000B}"/>
                </a:ext>
              </a:extLst>
            </p:cNvPr>
            <p:cNvCxnSpPr>
              <a:cxnSpLocks/>
              <a:stCxn id="14" idx="0"/>
              <a:endCxn id="16" idx="0"/>
            </p:cNvCxnSpPr>
            <p:nvPr/>
          </p:nvCxnSpPr>
          <p:spPr>
            <a:xfrm rot="5400000" flipH="1" flipV="1">
              <a:off x="5758651" y="147378"/>
              <a:ext cx="1" cy="6563011"/>
            </a:xfrm>
            <a:prstGeom prst="bentConnector3">
              <a:avLst>
                <a:gd name="adj1" fmla="val 2286010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9A1CA8C-27A0-4269-9C78-4897E0979B3F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5656079" y="3045619"/>
              <a:ext cx="0" cy="14496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5925E19-942E-427E-A09C-BE2C6BB2DC50}"/>
              </a:ext>
            </a:extLst>
          </p:cNvPr>
          <p:cNvGrpSpPr/>
          <p:nvPr/>
        </p:nvGrpSpPr>
        <p:grpSpPr>
          <a:xfrm>
            <a:off x="2477146" y="3791692"/>
            <a:ext cx="3178933" cy="324593"/>
            <a:chOff x="2477146" y="3791692"/>
            <a:chExt cx="3178933" cy="324593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8E4E017-302F-472D-8F25-85A3349A598E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5656079" y="3791692"/>
              <a:ext cx="0" cy="3245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833AF551-3D98-4E11-A257-A0BABD9ABA21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rot="16200000" flipH="1">
              <a:off x="3972826" y="2296012"/>
              <a:ext cx="187573" cy="3178933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C9B4C4-6305-4535-8358-B3AD2892DE0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5400000">
            <a:off x="4970170" y="4804823"/>
            <a:ext cx="312080" cy="105973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9719C57-0E14-473B-BA30-F184A4C7207D}"/>
              </a:ext>
            </a:extLst>
          </p:cNvPr>
          <p:cNvGrpSpPr/>
          <p:nvPr/>
        </p:nvGrpSpPr>
        <p:grpSpPr>
          <a:xfrm>
            <a:off x="4602689" y="5818617"/>
            <a:ext cx="2946321" cy="419050"/>
            <a:chOff x="4602689" y="5818617"/>
            <a:chExt cx="2946321" cy="419050"/>
          </a:xfrm>
        </p:grpSpPr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2FFF64-E250-4395-B407-F78F73570222}"/>
                </a:ext>
              </a:extLst>
            </p:cNvPr>
            <p:cNvCxnSpPr>
              <a:stCxn id="21" idx="2"/>
              <a:endCxn id="22" idx="2"/>
            </p:cNvCxnSpPr>
            <p:nvPr/>
          </p:nvCxnSpPr>
          <p:spPr>
            <a:xfrm rot="16200000" flipH="1">
              <a:off x="6069500" y="4351806"/>
              <a:ext cx="12700" cy="2946321"/>
            </a:xfrm>
            <a:prstGeom prst="bentConnector3">
              <a:avLst>
                <a:gd name="adj1" fmla="val 1800000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5871A0B-32D8-4ED5-8D1D-098F484AA488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075850" y="6049818"/>
              <a:ext cx="0" cy="187849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49B791C-6DA1-467B-85F1-B21A1A3E2465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6914384" y="2873981"/>
            <a:ext cx="1066033" cy="4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6354D88-96B0-4284-B7D5-5B1BA202E7F4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5656079" y="4450520"/>
            <a:ext cx="0" cy="3938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3E4AA5-F5C6-4634-A5B5-0CF3FE5D4E30}"/>
              </a:ext>
            </a:extLst>
          </p:cNvPr>
          <p:cNvGrpSpPr/>
          <p:nvPr/>
        </p:nvGrpSpPr>
        <p:grpSpPr>
          <a:xfrm>
            <a:off x="7542661" y="3791691"/>
            <a:ext cx="1881807" cy="1699040"/>
            <a:chOff x="7542661" y="3791691"/>
            <a:chExt cx="1881807" cy="1699040"/>
          </a:xfrm>
        </p:grpSpPr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F6C3AD2D-EFC6-4261-968A-A7A5F7B9B62D}"/>
                </a:ext>
              </a:extLst>
            </p:cNvPr>
            <p:cNvCxnSpPr>
              <a:stCxn id="24" idx="0"/>
              <a:endCxn id="22" idx="0"/>
            </p:cNvCxnSpPr>
            <p:nvPr/>
          </p:nvCxnSpPr>
          <p:spPr>
            <a:xfrm rot="16200000" flipH="1" flipV="1">
              <a:off x="8160407" y="4226670"/>
              <a:ext cx="646315" cy="1881807"/>
            </a:xfrm>
            <a:prstGeom prst="bentConnector3">
              <a:avLst>
                <a:gd name="adj1" fmla="val -3537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B1812DF-F9DE-4746-A5C3-A027BBF7759F}"/>
                </a:ext>
              </a:extLst>
            </p:cNvPr>
            <p:cNvCxnSpPr>
              <a:cxnSpLocks/>
            </p:cNvCxnSpPr>
            <p:nvPr/>
          </p:nvCxnSpPr>
          <p:spPr>
            <a:xfrm>
              <a:off x="9068836" y="3791691"/>
              <a:ext cx="0" cy="81725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66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2269-6E0B-4D06-8C4E-1431EF7259B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Extending tasks</a:t>
            </a:r>
            <a:endParaRPr lang="bg-B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5B05B-F99A-4274-80CC-2C25EDC8AA60}"/>
              </a:ext>
            </a:extLst>
          </p:cNvPr>
          <p:cNvSpPr txBox="1"/>
          <p:nvPr/>
        </p:nvSpPr>
        <p:spPr>
          <a:xfrm>
            <a:off x="838200" y="2073919"/>
            <a:ext cx="1059641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test { </a:t>
            </a:r>
          </a:p>
          <a:p>
            <a:r>
              <a:rPr lang="en-US" sz="1200">
                <a:latin typeface="Consolas" panose="020B0609020204030204" pitchFamily="49" charset="0"/>
              </a:rPr>
              <a:t>    </a:t>
            </a:r>
            <a:r>
              <a:rPr lang="en-US" sz="1200" err="1">
                <a:latin typeface="Consolas" panose="020B0609020204030204" pitchFamily="49" charset="0"/>
              </a:rPr>
              <a:t>systemProperties</a:t>
            </a:r>
            <a:r>
              <a:rPr lang="en-US" sz="1200">
                <a:latin typeface="Consolas" panose="020B0609020204030204" pitchFamily="49" charset="0"/>
              </a:rPr>
              <a:t> ("</a:t>
            </a:r>
            <a:r>
              <a:rPr lang="en-US" sz="1200" err="1">
                <a:latin typeface="Consolas" panose="020B0609020204030204" pitchFamily="49" charset="0"/>
              </a:rPr>
              <a:t>net.sourceforge.cobertura.datafile</a:t>
            </a:r>
            <a:r>
              <a:rPr lang="en-US" sz="1200">
                <a:latin typeface="Consolas" panose="020B0609020204030204" pitchFamily="49" charset="0"/>
              </a:rPr>
              <a:t>": </a:t>
            </a:r>
            <a:r>
              <a:rPr lang="en-US" sz="1200" err="1">
                <a:latin typeface="Consolas" panose="020B0609020204030204" pitchFamily="49" charset="0"/>
              </a:rPr>
              <a:t>cobSerFile</a:t>
            </a:r>
            <a:r>
              <a:rPr lang="en-US" sz="1200">
                <a:latin typeface="Consolas" panose="020B0609020204030204" pitchFamily="49" charset="0"/>
              </a:rPr>
              <a:t>) </a:t>
            </a:r>
          </a:p>
          <a:p>
            <a:r>
              <a:rPr lang="en-US" sz="1200">
                <a:latin typeface="Consolas" panose="020B0609020204030204" pitchFamily="49" charset="0"/>
              </a:rPr>
              <a:t>    </a:t>
            </a:r>
            <a:r>
              <a:rPr lang="en-US" sz="1200" err="1">
                <a:latin typeface="Consolas" panose="020B0609020204030204" pitchFamily="49" charset="0"/>
              </a:rPr>
              <a:t>cobSerFile</a:t>
            </a:r>
            <a:r>
              <a:rPr lang="en-US" sz="1200">
                <a:latin typeface="Consolas" panose="020B0609020204030204" pitchFamily="49" charset="0"/>
              </a:rPr>
              <a:t> = "${</a:t>
            </a:r>
            <a:r>
              <a:rPr lang="en-US" sz="1200" err="1">
                <a:latin typeface="Consolas" panose="020B0609020204030204" pitchFamily="49" charset="0"/>
              </a:rPr>
              <a:t>project.buildDir</a:t>
            </a:r>
            <a:r>
              <a:rPr lang="en-US" sz="1200">
                <a:latin typeface="Consolas" panose="020B0609020204030204" pitchFamily="49" charset="0"/>
              </a:rPr>
              <a:t>}/</a:t>
            </a:r>
            <a:r>
              <a:rPr lang="en-US" sz="1200" err="1">
                <a:latin typeface="Consolas" panose="020B0609020204030204" pitchFamily="49" charset="0"/>
              </a:rPr>
              <a:t>cobertura.ser</a:t>
            </a:r>
            <a:r>
              <a:rPr lang="en-US" sz="1200">
                <a:latin typeface="Consolas" panose="020B0609020204030204" pitchFamily="49" charset="0"/>
              </a:rPr>
              <a:t>"</a:t>
            </a:r>
          </a:p>
          <a:p>
            <a:r>
              <a:rPr lang="en-US" sz="1200">
                <a:latin typeface="Consolas" panose="020B0609020204030204" pitchFamily="49" charset="0"/>
              </a:rPr>
              <a:t>}</a:t>
            </a:r>
          </a:p>
          <a:p>
            <a:endParaRPr lang="en-US" sz="1200">
              <a:latin typeface="Consolas" panose="020B0609020204030204" pitchFamily="49" charset="0"/>
            </a:endParaRPr>
          </a:p>
          <a:p>
            <a:r>
              <a:rPr lang="en-US" sz="1200" err="1">
                <a:latin typeface="Consolas" panose="020B0609020204030204" pitchFamily="49" charset="0"/>
              </a:rPr>
              <a:t>test.</a:t>
            </a:r>
            <a:r>
              <a:rPr lang="en-US" sz="1200" b="1" err="1">
                <a:latin typeface="Consolas" panose="020B0609020204030204" pitchFamily="49" charset="0"/>
              </a:rPr>
              <a:t>doFirst</a:t>
            </a:r>
            <a:r>
              <a:rPr lang="en-US" sz="1200">
                <a:latin typeface="Consolas" panose="020B0609020204030204" pitchFamily="49" charset="0"/>
              </a:rPr>
              <a:t> { </a:t>
            </a:r>
          </a:p>
          <a:p>
            <a:r>
              <a:rPr lang="en-US" sz="1200">
                <a:latin typeface="Consolas" panose="020B0609020204030204" pitchFamily="49" charset="0"/>
              </a:rPr>
              <a:t>    ant { </a:t>
            </a:r>
          </a:p>
          <a:p>
            <a:r>
              <a:rPr lang="en-US" sz="1200">
                <a:latin typeface="Consolas" panose="020B0609020204030204" pitchFamily="49" charset="0"/>
              </a:rPr>
              <a:t>        delete(file: </a:t>
            </a:r>
            <a:r>
              <a:rPr lang="en-US" sz="1200" err="1">
                <a:latin typeface="Consolas" panose="020B0609020204030204" pitchFamily="49" charset="0"/>
              </a:rPr>
              <a:t>cobSerFile</a:t>
            </a:r>
            <a:r>
              <a:rPr lang="en-US" sz="1200">
                <a:latin typeface="Consolas" panose="020B0609020204030204" pitchFamily="49" charset="0"/>
              </a:rPr>
              <a:t>, </a:t>
            </a:r>
            <a:r>
              <a:rPr lang="en-US" sz="1200" err="1">
                <a:latin typeface="Consolas" panose="020B0609020204030204" pitchFamily="49" charset="0"/>
              </a:rPr>
              <a:t>failonerror</a:t>
            </a:r>
            <a:r>
              <a:rPr lang="en-US" sz="1200">
                <a:latin typeface="Consolas" panose="020B0609020204030204" pitchFamily="49" charset="0"/>
              </a:rPr>
              <a:t>: false)</a:t>
            </a:r>
          </a:p>
          <a:p>
            <a:r>
              <a:rPr lang="en-US" sz="1200">
                <a:latin typeface="Consolas" panose="020B0609020204030204" pitchFamily="49" charset="0"/>
              </a:rPr>
              <a:t>        '</a:t>
            </a:r>
            <a:r>
              <a:rPr lang="en-US" sz="1200" err="1">
                <a:latin typeface="Consolas" panose="020B0609020204030204" pitchFamily="49" charset="0"/>
              </a:rPr>
              <a:t>cobertura</a:t>
            </a:r>
            <a:r>
              <a:rPr lang="en-US" sz="1200">
                <a:latin typeface="Consolas" panose="020B0609020204030204" pitchFamily="49" charset="0"/>
              </a:rPr>
              <a:t>-instrument'(datafile: </a:t>
            </a:r>
            <a:r>
              <a:rPr lang="en-US" sz="1200" err="1">
                <a:latin typeface="Consolas" panose="020B0609020204030204" pitchFamily="49" charset="0"/>
              </a:rPr>
              <a:t>cobSerFile</a:t>
            </a:r>
            <a:r>
              <a:rPr lang="en-US" sz="1200">
                <a:latin typeface="Consolas" panose="020B0609020204030204" pitchFamily="49" charset="0"/>
              </a:rPr>
              <a:t>) { </a:t>
            </a:r>
          </a:p>
          <a:p>
            <a:r>
              <a:rPr lang="en-US" sz="1200">
                <a:latin typeface="Consolas" panose="020B0609020204030204" pitchFamily="49" charset="0"/>
              </a:rPr>
              <a:t>            </a:t>
            </a:r>
            <a:r>
              <a:rPr lang="en-US" sz="1200" err="1">
                <a:latin typeface="Consolas" panose="020B0609020204030204" pitchFamily="49" charset="0"/>
              </a:rPr>
              <a:t>fileset</a:t>
            </a:r>
            <a:r>
              <a:rPr lang="en-US" sz="1200">
                <a:latin typeface="Consolas" panose="020B0609020204030204" pitchFamily="49" charset="0"/>
              </a:rPr>
              <a:t>(</a:t>
            </a:r>
            <a:r>
              <a:rPr lang="en-US" sz="1200" err="1">
                <a:latin typeface="Consolas" panose="020B0609020204030204" pitchFamily="49" charset="0"/>
              </a:rPr>
              <a:t>dir</a:t>
            </a:r>
            <a:r>
              <a:rPr lang="en-US" sz="1200">
                <a:latin typeface="Consolas" panose="020B0609020204030204" pitchFamily="49" charset="0"/>
              </a:rPr>
              <a:t>: "${</a:t>
            </a:r>
            <a:r>
              <a:rPr lang="en-US" sz="1200" err="1">
                <a:latin typeface="Consolas" panose="020B0609020204030204" pitchFamily="49" charset="0"/>
              </a:rPr>
              <a:t>sourceSets.main.classesDir</a:t>
            </a:r>
            <a:r>
              <a:rPr lang="en-US" sz="1200">
                <a:latin typeface="Consolas" panose="020B0609020204030204" pitchFamily="49" charset="0"/>
              </a:rPr>
              <a:t>}", includes: "**/*.class") </a:t>
            </a:r>
          </a:p>
          <a:p>
            <a:r>
              <a:rPr lang="en-US" sz="1200">
                <a:latin typeface="Consolas" panose="020B0609020204030204" pitchFamily="49" charset="0"/>
              </a:rPr>
              <a:t>        } </a:t>
            </a:r>
          </a:p>
          <a:p>
            <a:r>
              <a:rPr lang="en-US" sz="1200">
                <a:latin typeface="Consolas" panose="020B0609020204030204" pitchFamily="49" charset="0"/>
              </a:rPr>
              <a:t>    }</a:t>
            </a:r>
          </a:p>
          <a:p>
            <a:r>
              <a:rPr lang="en-US" sz="1200">
                <a:latin typeface="Consolas" panose="020B0609020204030204" pitchFamily="49" charset="0"/>
              </a:rPr>
              <a:t>}</a:t>
            </a:r>
          </a:p>
          <a:p>
            <a:r>
              <a:rPr lang="en-US" sz="1200">
                <a:latin typeface="Consolas" panose="020B0609020204030204" pitchFamily="49" charset="0"/>
              </a:rPr>
              <a:t>    </a:t>
            </a:r>
          </a:p>
          <a:p>
            <a:r>
              <a:rPr lang="en-US" sz="1200" err="1">
                <a:latin typeface="Consolas" panose="020B0609020204030204" pitchFamily="49" charset="0"/>
              </a:rPr>
              <a:t>test.</a:t>
            </a:r>
            <a:r>
              <a:rPr lang="en-US" sz="1200" b="1" err="1">
                <a:latin typeface="Consolas" panose="020B0609020204030204" pitchFamily="49" charset="0"/>
              </a:rPr>
              <a:t>doLast</a:t>
            </a:r>
            <a:r>
              <a:rPr lang="en-US" sz="1200">
                <a:latin typeface="Consolas" panose="020B0609020204030204" pitchFamily="49" charset="0"/>
              </a:rPr>
              <a:t> { </a:t>
            </a:r>
          </a:p>
          <a:p>
            <a:r>
              <a:rPr lang="en-US" sz="1200">
                <a:latin typeface="Consolas" panose="020B0609020204030204" pitchFamily="49" charset="0"/>
              </a:rPr>
              <a:t>    ant.'</a:t>
            </a:r>
            <a:r>
              <a:rPr lang="en-US" sz="1200" err="1">
                <a:latin typeface="Consolas" panose="020B0609020204030204" pitchFamily="49" charset="0"/>
              </a:rPr>
              <a:t>cobertura</a:t>
            </a:r>
            <a:r>
              <a:rPr lang="en-US" sz="1200">
                <a:latin typeface="Consolas" panose="020B0609020204030204" pitchFamily="49" charset="0"/>
              </a:rPr>
              <a:t>-report'( </a:t>
            </a:r>
          </a:p>
          <a:p>
            <a:r>
              <a:rPr lang="en-US" sz="1200">
                <a:latin typeface="Consolas" panose="020B0609020204030204" pitchFamily="49" charset="0"/>
              </a:rPr>
              <a:t>          </a:t>
            </a:r>
            <a:r>
              <a:rPr lang="en-US" sz="1200" err="1">
                <a:latin typeface="Consolas" panose="020B0609020204030204" pitchFamily="49" charset="0"/>
              </a:rPr>
              <a:t>destdir</a:t>
            </a:r>
            <a:r>
              <a:rPr lang="en-US" sz="1200">
                <a:latin typeface="Consolas" panose="020B0609020204030204" pitchFamily="49" charset="0"/>
              </a:rPr>
              <a:t>: "${</a:t>
            </a:r>
            <a:r>
              <a:rPr lang="en-US" sz="1200" err="1">
                <a:latin typeface="Consolas" panose="020B0609020204030204" pitchFamily="49" charset="0"/>
              </a:rPr>
              <a:t>project.buildDirName</a:t>
            </a:r>
            <a:r>
              <a:rPr lang="en-US" sz="1200">
                <a:latin typeface="Consolas" panose="020B0609020204030204" pitchFamily="49" charset="0"/>
              </a:rPr>
              <a:t>}/test-results", </a:t>
            </a:r>
          </a:p>
          <a:p>
            <a:r>
              <a:rPr lang="en-US" sz="1200">
                <a:latin typeface="Consolas" panose="020B0609020204030204" pitchFamily="49" charset="0"/>
              </a:rPr>
              <a:t>          format: xml, </a:t>
            </a:r>
          </a:p>
          <a:p>
            <a:r>
              <a:rPr lang="en-US" sz="1200">
                <a:latin typeface="Consolas" panose="020B0609020204030204" pitchFamily="49" charset="0"/>
              </a:rPr>
              <a:t>          </a:t>
            </a:r>
            <a:r>
              <a:rPr lang="en-US" sz="1200" err="1">
                <a:latin typeface="Consolas" panose="020B0609020204030204" pitchFamily="49" charset="0"/>
              </a:rPr>
              <a:t>srcdir</a:t>
            </a:r>
            <a:r>
              <a:rPr lang="en-US" sz="1200">
                <a:latin typeface="Consolas" panose="020B0609020204030204" pitchFamily="49" charset="0"/>
              </a:rPr>
              <a:t>: "</a:t>
            </a:r>
            <a:r>
              <a:rPr lang="en-US" sz="1200" err="1">
                <a:latin typeface="Consolas" panose="020B0609020204030204" pitchFamily="49" charset="0"/>
              </a:rPr>
              <a:t>src</a:t>
            </a:r>
            <a:r>
              <a:rPr lang="en-US" sz="1200">
                <a:latin typeface="Consolas" panose="020B0609020204030204" pitchFamily="49" charset="0"/>
              </a:rPr>
              <a:t>/main/java", </a:t>
            </a:r>
          </a:p>
          <a:p>
            <a:r>
              <a:rPr lang="en-US" sz="1200">
                <a:latin typeface="Consolas" panose="020B0609020204030204" pitchFamily="49" charset="0"/>
              </a:rPr>
              <a:t>          datafile: </a:t>
            </a:r>
            <a:r>
              <a:rPr lang="en-US" sz="1200" err="1">
                <a:latin typeface="Consolas" panose="020B0609020204030204" pitchFamily="49" charset="0"/>
              </a:rPr>
              <a:t>cobSerFile</a:t>
            </a:r>
            <a:r>
              <a:rPr lang="en-US" sz="1200">
                <a:latin typeface="Consolas" panose="020B0609020204030204" pitchFamily="49" charset="0"/>
              </a:rPr>
              <a:t>)</a:t>
            </a:r>
          </a:p>
          <a:p>
            <a:r>
              <a:rPr lang="en-US" sz="12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26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E27F-5C7A-40B3-AB04-B3ADA1EA9F0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Ant is a first-class citizen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F177B-9917-4549-BA35-B6EEB9EE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lang="en-US"/>
              <a:t>All Ant tasks and types can be used inside Gradle script using Groovy syntax</a:t>
            </a:r>
          </a:p>
          <a:p>
            <a:r>
              <a:rPr lang="en-US"/>
              <a:t>Whole Ant build script can be imported into Gradle and its targets can be called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744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E78-E8B5-415C-8377-C12ACB57B98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Ant usage examples 1</a:t>
            </a:r>
            <a:endParaRPr lang="bg-B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B3F3D-E2E2-4B63-B956-3AD3D81B0A94}"/>
              </a:ext>
            </a:extLst>
          </p:cNvPr>
          <p:cNvSpPr txBox="1">
            <a:spLocks/>
          </p:cNvSpPr>
          <p:nvPr/>
        </p:nvSpPr>
        <p:spPr>
          <a:xfrm>
            <a:off x="838200" y="1941080"/>
            <a:ext cx="10515600" cy="829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task hello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String greeting = "hello from Ant"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b="1" err="1">
                <a:latin typeface="Consolas" panose="020B0609020204030204" pitchFamily="49" charset="0"/>
              </a:rPr>
              <a:t>ant.echo</a:t>
            </a:r>
            <a:r>
              <a:rPr lang="en-US" sz="1050">
                <a:latin typeface="Consolas" panose="020B0609020204030204" pitchFamily="49" charset="0"/>
              </a:rPr>
              <a:t>(message: greeting)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 lang="bg-BG" sz="700"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6BA056-8807-40AA-83B1-E2E2BB36C63F}"/>
              </a:ext>
            </a:extLst>
          </p:cNvPr>
          <p:cNvSpPr txBox="1">
            <a:spLocks/>
          </p:cNvSpPr>
          <p:nvPr/>
        </p:nvSpPr>
        <p:spPr>
          <a:xfrm>
            <a:off x="838200" y="3021302"/>
            <a:ext cx="10515600" cy="1181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task list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def path = </a:t>
            </a:r>
            <a:r>
              <a:rPr lang="en-US" sz="1050" b="1" err="1">
                <a:latin typeface="Consolas" panose="020B0609020204030204" pitchFamily="49" charset="0"/>
              </a:rPr>
              <a:t>ant.path</a:t>
            </a:r>
            <a:r>
              <a:rPr lang="en-US" sz="1050"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b="1" err="1">
                <a:latin typeface="Consolas" panose="020B0609020204030204" pitchFamily="49" charset="0"/>
              </a:rPr>
              <a:t>fileset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dir</a:t>
            </a:r>
            <a:r>
              <a:rPr lang="en-US" sz="1050">
                <a:latin typeface="Consolas" panose="020B0609020204030204" pitchFamily="49" charset="0"/>
              </a:rPr>
              <a:t>: libs, includes: *.jar)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path.list</a:t>
            </a:r>
            <a:r>
              <a:rPr lang="en-US" sz="1050">
                <a:latin typeface="Consolas" panose="020B0609020204030204" pitchFamily="49" charset="0"/>
              </a:rPr>
              <a:t>().each { </a:t>
            </a:r>
            <a:r>
              <a:rPr lang="en-US" sz="1050" err="1">
                <a:latin typeface="Consolas" panose="020B0609020204030204" pitchFamily="49" charset="0"/>
              </a:rPr>
              <a:t>println</a:t>
            </a:r>
            <a:r>
              <a:rPr lang="en-US" sz="1050">
                <a:latin typeface="Consolas" panose="020B0609020204030204" pitchFamily="49" charset="0"/>
              </a:rPr>
              <a:t> it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 lang="bg-BG" sz="700"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C49393-9749-477D-817E-8A2BC2DD290C}"/>
              </a:ext>
            </a:extLst>
          </p:cNvPr>
          <p:cNvSpPr txBox="1">
            <a:spLocks/>
          </p:cNvSpPr>
          <p:nvPr/>
        </p:nvSpPr>
        <p:spPr>
          <a:xfrm>
            <a:off x="838200" y="4452937"/>
            <a:ext cx="10515600" cy="1375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task zip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b="1">
                <a:latin typeface="Consolas" panose="020B0609020204030204" pitchFamily="49" charset="0"/>
              </a:rPr>
              <a:t>ant.zip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destfile</a:t>
            </a:r>
            <a:r>
              <a:rPr lang="en-US" sz="1050">
                <a:latin typeface="Consolas" panose="020B0609020204030204" pitchFamily="49" charset="0"/>
              </a:rPr>
              <a:t>: archive.zip)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b="1" err="1">
                <a:latin typeface="Consolas" panose="020B0609020204030204" pitchFamily="49" charset="0"/>
              </a:rPr>
              <a:t>fileset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dir</a:t>
            </a:r>
            <a:r>
              <a:rPr lang="en-US" sz="1050">
                <a:latin typeface="Consolas" panose="020B0609020204030204" pitchFamily="49" charset="0"/>
              </a:rPr>
              <a:t>: 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include(name: **.xml)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exclude(name: **.java)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 lang="bg-BG" sz="7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2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E78-E8B5-415C-8377-C12ACB57B98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Ant usage examples 2</a:t>
            </a:r>
            <a:endParaRPr lang="bg-B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B3F3D-E2E2-4B63-B956-3AD3D81B0A94}"/>
              </a:ext>
            </a:extLst>
          </p:cNvPr>
          <p:cNvSpPr txBox="1">
            <a:spLocks/>
          </p:cNvSpPr>
          <p:nvPr/>
        </p:nvSpPr>
        <p:spPr>
          <a:xfrm>
            <a:off x="838200" y="1941080"/>
            <a:ext cx="10515600" cy="168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 err="1">
                <a:latin typeface="Consolas" panose="020B0609020204030204" pitchFamily="49" charset="0"/>
              </a:rPr>
              <a:t>ant.taskdef</a:t>
            </a:r>
            <a:r>
              <a:rPr lang="en-US" sz="1050">
                <a:latin typeface="Consolas" panose="020B0609020204030204" pitchFamily="49" charset="0"/>
              </a:rPr>
              <a:t>(resource: '</a:t>
            </a:r>
            <a:r>
              <a:rPr lang="en-US" sz="1050" err="1">
                <a:latin typeface="Consolas" panose="020B0609020204030204" pitchFamily="49" charset="0"/>
              </a:rPr>
              <a:t>checkstyletask.properties</a:t>
            </a:r>
            <a:r>
              <a:rPr lang="en-US" sz="1050">
                <a:latin typeface="Consolas" panose="020B0609020204030204" pitchFamily="49" charset="0"/>
              </a:rPr>
              <a:t>')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classpath</a:t>
            </a:r>
            <a:r>
              <a:rPr lang="en-US" sz="1050"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err="1">
                <a:latin typeface="Consolas" panose="020B0609020204030204" pitchFamily="49" charset="0"/>
              </a:rPr>
              <a:t>fileset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dir</a:t>
            </a:r>
            <a:r>
              <a:rPr lang="en-US" sz="1050">
                <a:latin typeface="Consolas" panose="020B0609020204030204" pitchFamily="49" charset="0"/>
              </a:rPr>
              <a:t>: 'libs/</a:t>
            </a:r>
            <a:r>
              <a:rPr lang="en-US" sz="1050" err="1">
                <a:latin typeface="Consolas" panose="020B0609020204030204" pitchFamily="49" charset="0"/>
              </a:rPr>
              <a:t>checkstyle</a:t>
            </a:r>
            <a:r>
              <a:rPr lang="en-US" sz="1050">
                <a:latin typeface="Consolas" panose="020B0609020204030204" pitchFamily="49" charset="0"/>
              </a:rPr>
              <a:t>', includes: '*.jar')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 err="1">
                <a:latin typeface="Consolas" panose="020B0609020204030204" pitchFamily="49" charset="0"/>
              </a:rPr>
              <a:t>ant.checkstyle</a:t>
            </a:r>
            <a:r>
              <a:rPr lang="en-US" sz="1050">
                <a:latin typeface="Consolas" panose="020B0609020204030204" pitchFamily="49" charset="0"/>
              </a:rPr>
              <a:t>(config: 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/tools/sun_checks.xml')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fileset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dir</a:t>
            </a:r>
            <a:r>
              <a:rPr lang="en-US" sz="1050">
                <a:latin typeface="Consolas" panose="020B0609020204030204" pitchFamily="49" charset="0"/>
              </a:rPr>
              <a:t>: 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 lang="bg-BG" sz="700"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6BA056-8807-40AA-83B1-E2E2BB36C63F}"/>
              </a:ext>
            </a:extLst>
          </p:cNvPr>
          <p:cNvSpPr txBox="1">
            <a:spLocks/>
          </p:cNvSpPr>
          <p:nvPr/>
        </p:nvSpPr>
        <p:spPr>
          <a:xfrm>
            <a:off x="838200" y="3796145"/>
            <a:ext cx="10515600" cy="10067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>
                <a:latin typeface="Consolas" panose="020B0609020204030204" pitchFamily="49" charset="0"/>
              </a:rPr>
              <a:t>&lt;project&gt;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>
                <a:latin typeface="Consolas" panose="020B0609020204030204" pitchFamily="49" charset="0"/>
              </a:rPr>
              <a:t>    &lt;target name="hello"&gt;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>
                <a:latin typeface="Consolas" panose="020B0609020204030204" pitchFamily="49" charset="0"/>
              </a:rPr>
              <a:t>        &lt;echo&gt;Hello, from Ant&lt;/echo&gt;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>
                <a:latin typeface="Consolas" panose="020B0609020204030204" pitchFamily="49" charset="0"/>
              </a:rPr>
              <a:t>    &lt;/target&gt;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1">
                <a:latin typeface="Consolas" panose="020B0609020204030204" pitchFamily="49" charset="0"/>
              </a:rPr>
              <a:t>&lt;/project&gt; &gt;</a:t>
            </a:r>
            <a:endParaRPr lang="bg-BG" sz="1050" b="1"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C49393-9749-477D-817E-8A2BC2DD290C}"/>
              </a:ext>
            </a:extLst>
          </p:cNvPr>
          <p:cNvSpPr txBox="1">
            <a:spLocks/>
          </p:cNvSpPr>
          <p:nvPr/>
        </p:nvSpPr>
        <p:spPr>
          <a:xfrm>
            <a:off x="838200" y="4969163"/>
            <a:ext cx="10515600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err="1">
                <a:latin typeface="Consolas" panose="020B0609020204030204" pitchFamily="49" charset="0"/>
              </a:rPr>
              <a:t>ant.importBuild</a:t>
            </a:r>
            <a:r>
              <a:rPr lang="en-US" sz="1400">
                <a:latin typeface="Consolas" panose="020B0609020204030204" pitchFamily="49" charset="0"/>
              </a:rPr>
              <a:t> build.xml</a:t>
            </a:r>
            <a:endParaRPr lang="bg-BG" sz="14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BAE36B-CED4-4DD7-9F7F-340933216E2F}"/>
              </a:ext>
            </a:extLst>
          </p:cNvPr>
          <p:cNvSpPr txBox="1"/>
          <p:nvPr/>
        </p:nvSpPr>
        <p:spPr>
          <a:xfrm>
            <a:off x="6631709" y="4544303"/>
            <a:ext cx="3906982" cy="132343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/>
              <a:t>&gt;</a:t>
            </a:r>
            <a:r>
              <a:rPr lang="en-US" sz="1600" err="1"/>
              <a:t>gradle</a:t>
            </a:r>
            <a:r>
              <a:rPr lang="en-US" sz="1600"/>
              <a:t> hello</a:t>
            </a:r>
          </a:p>
          <a:p>
            <a:r>
              <a:rPr lang="en-US" sz="1600"/>
              <a:t>:hello </a:t>
            </a:r>
          </a:p>
          <a:p>
            <a:r>
              <a:rPr lang="en-US" sz="1600"/>
              <a:t>[</a:t>
            </a:r>
            <a:r>
              <a:rPr lang="en-US" sz="1600" err="1"/>
              <a:t>ant:echo</a:t>
            </a:r>
            <a:r>
              <a:rPr lang="en-US" sz="1600"/>
              <a:t>] Hello, from Ant</a:t>
            </a:r>
          </a:p>
          <a:p>
            <a:endParaRPr lang="en-US" sz="1600"/>
          </a:p>
          <a:p>
            <a:r>
              <a:rPr lang="en-US" sz="1600"/>
              <a:t>BUILD SUCCESSFUL Total time: 7.898 secs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39264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2E78-E8B5-415C-8377-C12ACB57B98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Overriding conventions</a:t>
            </a:r>
            <a:endParaRPr lang="bg-B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AB3F3D-E2E2-4B63-B956-3AD3D81B0A94}"/>
              </a:ext>
            </a:extLst>
          </p:cNvPr>
          <p:cNvSpPr txBox="1">
            <a:spLocks/>
          </p:cNvSpPr>
          <p:nvPr/>
        </p:nvSpPr>
        <p:spPr>
          <a:xfrm>
            <a:off x="838200" y="3372716"/>
            <a:ext cx="10515600" cy="1688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task release(</a:t>
            </a:r>
            <a:r>
              <a:rPr lang="en-US" sz="1050" err="1">
                <a:latin typeface="Consolas" panose="020B0609020204030204" pitchFamily="49" charset="0"/>
              </a:rPr>
              <a:t>dependsOn</a:t>
            </a:r>
            <a:r>
              <a:rPr lang="en-US" sz="1050">
                <a:latin typeface="Consolas" panose="020B0609020204030204" pitchFamily="49" charset="0"/>
              </a:rPr>
              <a:t>: assemble)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</a:t>
            </a:r>
            <a:r>
              <a:rPr lang="en-US" sz="1050" err="1">
                <a:latin typeface="Consolas" panose="020B0609020204030204" pitchFamily="49" charset="0"/>
              </a:rPr>
              <a:t>println</a:t>
            </a:r>
            <a:r>
              <a:rPr lang="en-US" sz="1050">
                <a:latin typeface="Consolas" panose="020B0609020204030204" pitchFamily="49" charset="0"/>
              </a:rPr>
              <a:t> 'We release now'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build.taskGraph.whenReady</a:t>
            </a:r>
            <a:r>
              <a:rPr lang="en-US" sz="1050">
                <a:latin typeface="Consolas" panose="020B0609020204030204" pitchFamily="49" charset="0"/>
              </a:rPr>
              <a:t> { </a:t>
            </a:r>
            <a:r>
              <a:rPr lang="en-US" sz="1050" err="1">
                <a:latin typeface="Consolas" panose="020B0609020204030204" pitchFamily="49" charset="0"/>
              </a:rPr>
              <a:t>taskGraph</a:t>
            </a:r>
            <a:r>
              <a:rPr lang="en-US" sz="1050">
                <a:latin typeface="Consolas" panose="020B0609020204030204" pitchFamily="49" charset="0"/>
              </a:rPr>
              <a:t> -&gt;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if (</a:t>
            </a:r>
            <a:r>
              <a:rPr lang="en-US" sz="1050" err="1">
                <a:latin typeface="Consolas" panose="020B0609020204030204" pitchFamily="49" charset="0"/>
              </a:rPr>
              <a:t>taskGraph.hasTask</a:t>
            </a:r>
            <a:r>
              <a:rPr lang="en-US" sz="1050">
                <a:latin typeface="Consolas" panose="020B0609020204030204" pitchFamily="49" charset="0"/>
              </a:rPr>
              <a:t>(:release))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version = 1.0’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 else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version = 1.0-SNAPSHOT’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6BA056-8807-40AA-83B1-E2E2BB36C63F}"/>
              </a:ext>
            </a:extLst>
          </p:cNvPr>
          <p:cNvSpPr txBox="1">
            <a:spLocks/>
          </p:cNvSpPr>
          <p:nvPr/>
        </p:nvSpPr>
        <p:spPr>
          <a:xfrm>
            <a:off x="838200" y="5227782"/>
            <a:ext cx="10515600" cy="48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sourceSets.main.java.srcDirs</a:t>
            </a:r>
            <a:r>
              <a:rPr lang="en-US" sz="1050">
                <a:latin typeface="Consolas" panose="020B0609020204030204" pitchFamily="49" charset="0"/>
              </a:rPr>
              <a:t> += ["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/generated/java"]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sourceSets.main.resources.srcDirs</a:t>
            </a:r>
            <a:r>
              <a:rPr lang="en-US" sz="1050">
                <a:latin typeface="Consolas" panose="020B0609020204030204" pitchFamily="49" charset="0"/>
              </a:rPr>
              <a:t> += ["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/generated/resources"]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4C49393-9749-477D-817E-8A2BC2DD290C}"/>
              </a:ext>
            </a:extLst>
          </p:cNvPr>
          <p:cNvSpPr txBox="1">
            <a:spLocks/>
          </p:cNvSpPr>
          <p:nvPr/>
        </p:nvSpPr>
        <p:spPr>
          <a:xfrm>
            <a:off x="838200" y="2041235"/>
            <a:ext cx="10515600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version = 1.0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group = ’</a:t>
            </a:r>
            <a:r>
              <a:rPr lang="en-US" sz="1050" err="1">
                <a:latin typeface="Consolas" panose="020B0609020204030204" pitchFamily="49" charset="0"/>
              </a:rPr>
              <a:t>org.gradletutorials</a:t>
            </a:r>
            <a:r>
              <a:rPr lang="en-US" sz="1050">
                <a:latin typeface="Consolas" panose="020B0609020204030204" pitchFamily="49" charset="0"/>
              </a:rPr>
              <a:t>’</a:t>
            </a:r>
            <a:endParaRPr lang="bg-BG" sz="1050"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FB7425-9FD6-4A25-815A-F0836C495325}"/>
              </a:ext>
            </a:extLst>
          </p:cNvPr>
          <p:cNvSpPr txBox="1">
            <a:spLocks/>
          </p:cNvSpPr>
          <p:nvPr/>
        </p:nvSpPr>
        <p:spPr>
          <a:xfrm>
            <a:off x="838200" y="2641598"/>
            <a:ext cx="10515600" cy="378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version = "1.0-${new Date().format(</a:t>
            </a:r>
            <a:r>
              <a:rPr lang="en-US" sz="1050" err="1">
                <a:latin typeface="Consolas" panose="020B0609020204030204" pitchFamily="49" charset="0"/>
              </a:rPr>
              <a:t>yyyyMMdd</a:t>
            </a:r>
            <a:r>
              <a:rPr lang="en-US" sz="1050">
                <a:latin typeface="Consolas" panose="020B0609020204030204" pitchFamily="49" charset="0"/>
              </a:rPr>
              <a:t>)}"</a:t>
            </a:r>
            <a:endParaRPr lang="bg-BG" sz="105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51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4B63-2D43-470B-8DD2-D3C9CDC067C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More examples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3A9C-CED4-4255-A849-ECBD0601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/>
              <a:t>Many source directory sets per project without a need of a plug-in</a:t>
            </a:r>
          </a:p>
          <a:p>
            <a:r>
              <a:rPr lang="en-US"/>
              <a:t>Different dependencies per source directory</a:t>
            </a:r>
          </a:p>
          <a:p>
            <a:r>
              <a:rPr lang="en-US"/>
              <a:t>Even different JDK per source directory</a:t>
            </a:r>
          </a:p>
          <a:p>
            <a:r>
              <a:rPr lang="en-US"/>
              <a:t>Many artifacts per project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074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DA3F6-C608-4FEE-B7BE-56F0749CD0A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FILES AND FILECOLLECTIONS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2BE56-294A-433A-8AE4-9DE5DB413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6341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Referencing files &amp; file collections</a:t>
            </a:r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24E7C3-D87C-412B-BCD9-E174826FCECD}"/>
              </a:ext>
            </a:extLst>
          </p:cNvPr>
          <p:cNvSpPr txBox="1">
            <a:spLocks/>
          </p:cNvSpPr>
          <p:nvPr/>
        </p:nvSpPr>
        <p:spPr>
          <a:xfrm>
            <a:off x="838200" y="4117545"/>
            <a:ext cx="10515600" cy="30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collection = files { </a:t>
            </a:r>
            <a:r>
              <a:rPr lang="en-US" sz="1050" b="1" err="1">
                <a:latin typeface="Consolas" panose="020B0609020204030204" pitchFamily="49" charset="0"/>
              </a:rPr>
              <a:t>srcDir</a:t>
            </a:r>
            <a:r>
              <a:rPr lang="en-US" sz="1050" err="1">
                <a:latin typeface="Consolas" panose="020B0609020204030204" pitchFamily="49" charset="0"/>
              </a:rPr>
              <a:t>.listFiles</a:t>
            </a:r>
            <a:r>
              <a:rPr lang="en-US" sz="1050">
                <a:latin typeface="Consolas" panose="020B0609020204030204" pitchFamily="49" charset="0"/>
              </a:rPr>
              <a:t>() 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E3628-386B-4BE0-87C7-E4F38FB52D29}"/>
              </a:ext>
            </a:extLst>
          </p:cNvPr>
          <p:cNvSpPr txBox="1">
            <a:spLocks/>
          </p:cNvSpPr>
          <p:nvPr/>
        </p:nvSpPr>
        <p:spPr>
          <a:xfrm>
            <a:off x="838200" y="4894825"/>
            <a:ext cx="10515600" cy="489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def union = collection + files('src/file4.txt')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def different = collection - files('src/file3.txt')}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2327563"/>
            <a:ext cx="10515600" cy="4341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// Using a relative </a:t>
            </a:r>
            <a:r>
              <a:rPr lang="en-US" sz="1050" err="1">
                <a:latin typeface="Consolas" panose="020B0609020204030204" pitchFamily="49" charset="0"/>
              </a:rPr>
              <a:t>pathFile</a:t>
            </a:r>
            <a:r>
              <a:rPr lang="en-US" sz="105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configFile</a:t>
            </a:r>
            <a:r>
              <a:rPr lang="en-US" sz="1050">
                <a:latin typeface="Consolas" panose="020B0609020204030204" pitchFamily="49" charset="0"/>
              </a:rPr>
              <a:t> = file('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/config.xml')</a:t>
            </a:r>
            <a:endParaRPr lang="bg-BG" sz="105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3183520"/>
            <a:ext cx="10515600" cy="495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FileCollection collection = files(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'src/file1.txt',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new File('src/file2.txt'),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['src/file3.txt', 'src/file4.txt'])</a:t>
            </a:r>
            <a:endParaRPr lang="en-US" sz="1050" err="1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8BBBD-263F-45DB-8AC9-89E65728907D}"/>
              </a:ext>
            </a:extLst>
          </p:cNvPr>
          <p:cNvSpPr txBox="1"/>
          <p:nvPr/>
        </p:nvSpPr>
        <p:spPr>
          <a:xfrm>
            <a:off x="838200" y="1929799"/>
            <a:ext cx="17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Groovy like syntax:</a:t>
            </a:r>
            <a:endParaRPr lang="bg-BG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7389D-116C-4CA1-AF64-EE7B73080B09}"/>
              </a:ext>
            </a:extLst>
          </p:cNvPr>
          <p:cNvSpPr txBox="1"/>
          <p:nvPr/>
        </p:nvSpPr>
        <p:spPr>
          <a:xfrm>
            <a:off x="838200" y="2784932"/>
            <a:ext cx="384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Create a file collection from a bunch of files:</a:t>
            </a:r>
            <a:endParaRPr lang="bg-BG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8A87B-8153-45D1-A171-53F505C88C7C}"/>
              </a:ext>
            </a:extLst>
          </p:cNvPr>
          <p:cNvSpPr txBox="1"/>
          <p:nvPr/>
        </p:nvSpPr>
        <p:spPr>
          <a:xfrm>
            <a:off x="838200" y="3778991"/>
            <a:ext cx="4958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Create a files collection by referencing project properties:</a:t>
            </a:r>
            <a:endParaRPr lang="bg-BG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243B4A-D9D2-4A82-8BCE-7220C21FD652}"/>
              </a:ext>
            </a:extLst>
          </p:cNvPr>
          <p:cNvSpPr txBox="1"/>
          <p:nvPr/>
        </p:nvSpPr>
        <p:spPr>
          <a:xfrm>
            <a:off x="838200" y="4556271"/>
            <a:ext cx="235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Operations on collections: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272357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What is Gradle?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Gradle is a general purpose </a:t>
            </a:r>
            <a:r>
              <a:rPr lang="en-US">
                <a:solidFill>
                  <a:srgbClr val="ED7D31"/>
                </a:solidFill>
              </a:rPr>
              <a:t>build system</a:t>
            </a:r>
          </a:p>
          <a:p>
            <a:r>
              <a:rPr lang="en-US"/>
              <a:t>Comes with a rich build description language (DSL) based on </a:t>
            </a:r>
            <a:r>
              <a:rPr lang="en-US">
                <a:solidFill>
                  <a:srgbClr val="ED7D31"/>
                </a:solidFill>
              </a:rPr>
              <a:t>Groovy</a:t>
            </a:r>
          </a:p>
          <a:p>
            <a:r>
              <a:rPr lang="en-US"/>
              <a:t>Supports ”</a:t>
            </a:r>
            <a:r>
              <a:rPr lang="en-US">
                <a:solidFill>
                  <a:srgbClr val="ED7D31"/>
                </a:solidFill>
              </a:rPr>
              <a:t>build-by-convention</a:t>
            </a:r>
            <a:r>
              <a:rPr lang="en-US"/>
              <a:t>” principle</a:t>
            </a:r>
          </a:p>
          <a:p>
            <a:r>
              <a:rPr lang="en-US"/>
              <a:t>Very </a:t>
            </a:r>
            <a:r>
              <a:rPr lang="en-US">
                <a:solidFill>
                  <a:srgbClr val="ED7D31"/>
                </a:solidFill>
              </a:rPr>
              <a:t>flexible </a:t>
            </a:r>
            <a:r>
              <a:rPr lang="en-US"/>
              <a:t>and </a:t>
            </a:r>
            <a:r>
              <a:rPr lang="en-US">
                <a:solidFill>
                  <a:srgbClr val="ED7D31"/>
                </a:solidFill>
              </a:rPr>
              <a:t>extensible</a:t>
            </a:r>
          </a:p>
          <a:p>
            <a:r>
              <a:rPr lang="en-US"/>
              <a:t>Has built-in plug-ins for Java, Groovy, Scala, Web, OSGi</a:t>
            </a:r>
          </a:p>
          <a:p>
            <a:r>
              <a:rPr lang="en-US"/>
              <a:t>Derives all the best and integrates well with Ivy, Ant and Maven</a:t>
            </a:r>
          </a:p>
        </p:txBody>
      </p:sp>
    </p:spTree>
    <p:extLst>
      <p:ext uri="{BB962C8B-B14F-4D97-AF65-F5344CB8AC3E}">
        <p14:creationId xmlns:p14="http://schemas.microsoft.com/office/powerpoint/2010/main" val="261040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Referencing files &amp; file collections</a:t>
            </a:r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24E7C3-D87C-412B-BCD9-E174826FCECD}"/>
              </a:ext>
            </a:extLst>
          </p:cNvPr>
          <p:cNvSpPr txBox="1">
            <a:spLocks/>
          </p:cNvSpPr>
          <p:nvPr/>
        </p:nvSpPr>
        <p:spPr>
          <a:xfrm>
            <a:off x="838200" y="2846570"/>
            <a:ext cx="10515600" cy="607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// Use a File object to specify the source directory.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compile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source = file('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/main/java')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E3628-386B-4BE0-87C7-E4F38FB52D29}"/>
              </a:ext>
            </a:extLst>
          </p:cNvPr>
          <p:cNvSpPr txBox="1">
            <a:spLocks/>
          </p:cNvSpPr>
          <p:nvPr/>
        </p:nvSpPr>
        <p:spPr>
          <a:xfrm>
            <a:off x="838200" y="3731491"/>
            <a:ext cx="10515600" cy="1652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// Using a closure to specify the source files.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compile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source =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// Use the contents of each zip file in the 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 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file('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.</a:t>
            </a:r>
            <a:r>
              <a:rPr lang="en-US" sz="1050" err="1">
                <a:latin typeface="Consolas" panose="020B0609020204030204" pitchFamily="49" charset="0"/>
              </a:rPr>
              <a:t>listFiles</a:t>
            </a:r>
            <a:r>
              <a:rPr lang="en-US" sz="105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.</a:t>
            </a:r>
            <a:r>
              <a:rPr lang="en-US" sz="1050" err="1">
                <a:latin typeface="Consolas" panose="020B0609020204030204" pitchFamily="49" charset="0"/>
              </a:rPr>
              <a:t>findAll</a:t>
            </a:r>
            <a:r>
              <a:rPr lang="en-US" sz="1050">
                <a:latin typeface="Consolas" panose="020B0609020204030204" pitchFamily="49" charset="0"/>
              </a:rPr>
              <a:t> { </a:t>
            </a:r>
            <a:r>
              <a:rPr lang="en-US" sz="1050" err="1">
                <a:latin typeface="Consolas" panose="020B0609020204030204" pitchFamily="49" charset="0"/>
              </a:rPr>
              <a:t>it.name.endsWith</a:t>
            </a:r>
            <a:r>
              <a:rPr lang="en-US" sz="1050">
                <a:latin typeface="Consolas" panose="020B0609020204030204" pitchFamily="49" charset="0"/>
              </a:rPr>
              <a:t>('.zip')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.collect { </a:t>
            </a:r>
            <a:r>
              <a:rPr lang="en-US" sz="1050" err="1">
                <a:latin typeface="Consolas" panose="020B0609020204030204" pitchFamily="49" charset="0"/>
              </a:rPr>
              <a:t>zipTree</a:t>
            </a:r>
            <a:r>
              <a:rPr lang="en-US" sz="1050">
                <a:latin typeface="Consolas" panose="020B0609020204030204" pitchFamily="49" charset="0"/>
              </a:rPr>
              <a:t>(it)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8BBBD-263F-45DB-8AC9-89E65728907D}"/>
              </a:ext>
            </a:extLst>
          </p:cNvPr>
          <p:cNvSpPr txBox="1"/>
          <p:nvPr/>
        </p:nvSpPr>
        <p:spPr>
          <a:xfrm>
            <a:off x="838200" y="1929799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Many objects in Gradle have properties, which accept a set </a:t>
            </a:r>
            <a:r>
              <a:rPr lang="en-US" sz="1600" err="1"/>
              <a:t>ofinput</a:t>
            </a:r>
            <a:r>
              <a:rPr lang="en-US" sz="1600"/>
              <a:t> files. For example, the compile task has a source property, which defines the source files to compile. You can set the </a:t>
            </a:r>
            <a:r>
              <a:rPr lang="en-US" sz="1600" err="1"/>
              <a:t>valueof</a:t>
            </a:r>
            <a:r>
              <a:rPr lang="en-US" sz="1600"/>
              <a:t> this property using any of the types supported by the files() method: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260567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Copying files</a:t>
            </a:r>
            <a:endParaRPr lang="bg-B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2327563"/>
            <a:ext cx="10515600" cy="757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ant.copy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todir</a:t>
            </a:r>
            <a:r>
              <a:rPr lang="en-US" sz="1050">
                <a:latin typeface="Consolas" panose="020B0609020204030204" pitchFamily="49" charset="0"/>
              </a:rPr>
              <a:t>: '</a:t>
            </a:r>
            <a:r>
              <a:rPr lang="en-US" sz="1050" err="1">
                <a:latin typeface="Consolas" panose="020B0609020204030204" pitchFamily="49" charset="0"/>
              </a:rPr>
              <a:t>javadoc</a:t>
            </a:r>
            <a:r>
              <a:rPr lang="en-US" sz="1050">
                <a:latin typeface="Consolas" panose="020B0609020204030204" pitchFamily="49" charset="0"/>
              </a:rPr>
              <a:t>')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</a:t>
            </a:r>
            <a:r>
              <a:rPr lang="en-US" sz="1050" err="1">
                <a:latin typeface="Consolas" panose="020B0609020204030204" pitchFamily="49" charset="0"/>
              </a:rPr>
              <a:t>fileset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dir</a:t>
            </a:r>
            <a:r>
              <a:rPr lang="en-US" sz="1050">
                <a:latin typeface="Consolas" panose="020B0609020204030204" pitchFamily="49" charset="0"/>
              </a:rPr>
              <a:t>: 'build/docs')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3772491"/>
            <a:ext cx="10515600" cy="1575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task </a:t>
            </a:r>
            <a:r>
              <a:rPr lang="en-US" sz="1050" err="1">
                <a:latin typeface="Consolas" panose="020B0609020204030204" pitchFamily="49" charset="0"/>
              </a:rPr>
              <a:t>copyTask</a:t>
            </a:r>
            <a:r>
              <a:rPr lang="en-US" sz="1050">
                <a:latin typeface="Consolas" panose="020B0609020204030204" pitchFamily="49" charset="0"/>
              </a:rPr>
              <a:t>(type: Copy)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from '</a:t>
            </a:r>
            <a:r>
              <a:rPr lang="en-US" sz="1050" err="1">
                <a:latin typeface="Consolas" panose="020B0609020204030204" pitchFamily="49" charset="0"/>
              </a:rPr>
              <a:t>src</a:t>
            </a:r>
            <a:r>
              <a:rPr lang="en-US" sz="1050">
                <a:latin typeface="Consolas" panose="020B0609020204030204" pitchFamily="49" charset="0"/>
              </a:rPr>
              <a:t>/main/</a:t>
            </a:r>
            <a:r>
              <a:rPr lang="en-US" sz="1050" err="1">
                <a:latin typeface="Consolas" panose="020B0609020204030204" pitchFamily="49" charset="0"/>
              </a:rPr>
              <a:t>webapp</a:t>
            </a:r>
            <a:r>
              <a:rPr lang="en-US" sz="105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into 'build/</a:t>
            </a:r>
            <a:r>
              <a:rPr lang="en-US" sz="1050" err="1">
                <a:latin typeface="Consolas" panose="020B0609020204030204" pitchFamily="49" charset="0"/>
              </a:rPr>
              <a:t>explodedWar</a:t>
            </a:r>
            <a:r>
              <a:rPr lang="en-US" sz="105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include '**/*.</a:t>
            </a:r>
            <a:r>
              <a:rPr lang="en-US" sz="1050" err="1">
                <a:latin typeface="Consolas" panose="020B0609020204030204" pitchFamily="49" charset="0"/>
              </a:rPr>
              <a:t>jsp</a:t>
            </a:r>
            <a:r>
              <a:rPr lang="en-US" sz="1050">
                <a:latin typeface="Consolas" panose="020B0609020204030204" pitchFamily="49" charset="0"/>
              </a:rPr>
              <a:t>'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exclude { details -&gt;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err="1">
                <a:latin typeface="Consolas" panose="020B0609020204030204" pitchFamily="49" charset="0"/>
              </a:rPr>
              <a:t>details.file.name.endsWith</a:t>
            </a:r>
            <a:r>
              <a:rPr lang="en-US" sz="1050">
                <a:latin typeface="Consolas" panose="020B0609020204030204" pitchFamily="49" charset="0"/>
              </a:rPr>
              <a:t>('.html') &amp;&amp;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err="1">
                <a:latin typeface="Consolas" panose="020B0609020204030204" pitchFamily="49" charset="0"/>
              </a:rPr>
              <a:t>details.file.text.contains</a:t>
            </a:r>
            <a:r>
              <a:rPr lang="en-US" sz="1050">
                <a:latin typeface="Consolas" panose="020B0609020204030204" pitchFamily="49" charset="0"/>
              </a:rPr>
              <a:t>('staging')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8BBBD-263F-45DB-8AC9-89E65728907D}"/>
              </a:ext>
            </a:extLst>
          </p:cNvPr>
          <p:cNvSpPr txBox="1"/>
          <p:nvPr/>
        </p:nvSpPr>
        <p:spPr>
          <a:xfrm>
            <a:off x="838200" y="1929799"/>
            <a:ext cx="1999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Using Ant integration:</a:t>
            </a:r>
            <a:endParaRPr lang="bg-BG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7389D-116C-4CA1-AF64-EE7B73080B09}"/>
              </a:ext>
            </a:extLst>
          </p:cNvPr>
          <p:cNvSpPr txBox="1"/>
          <p:nvPr/>
        </p:nvSpPr>
        <p:spPr>
          <a:xfrm>
            <a:off x="838200" y="3383266"/>
            <a:ext cx="2101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Using Gradle task type:</a:t>
            </a:r>
            <a:endParaRPr lang="bg-BG" sz="1600"/>
          </a:p>
        </p:txBody>
      </p:sp>
    </p:spTree>
    <p:extLst>
      <p:ext uri="{BB962C8B-B14F-4D97-AF65-F5344CB8AC3E}">
        <p14:creationId xmlns:p14="http://schemas.microsoft.com/office/powerpoint/2010/main" val="3464446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2433B1-CFE8-4D42-91F3-4D2A16161255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DEPENDENCY MANAGEMENT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63B1-CDF1-4A32-999B-BC50BD545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2983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Repository configuration</a:t>
            </a:r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24E7C3-D87C-412B-BCD9-E174826FCECD}"/>
              </a:ext>
            </a:extLst>
          </p:cNvPr>
          <p:cNvSpPr txBox="1">
            <a:spLocks/>
          </p:cNvSpPr>
          <p:nvPr/>
        </p:nvSpPr>
        <p:spPr>
          <a:xfrm>
            <a:off x="838200" y="3685894"/>
            <a:ext cx="10515600" cy="90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repositories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flatDir name: 'localRepository',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dirs: 'lib' flatDir dirs: ['lib1', 'lib2']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E3628-386B-4BE0-87C7-E4F38FB52D29}"/>
              </a:ext>
            </a:extLst>
          </p:cNvPr>
          <p:cNvSpPr txBox="1">
            <a:spLocks/>
          </p:cNvSpPr>
          <p:nvPr/>
        </p:nvSpPr>
        <p:spPr>
          <a:xfrm>
            <a:off x="838200" y="4766550"/>
            <a:ext cx="10515600" cy="1421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repositories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add(new </a:t>
            </a:r>
            <a:r>
              <a:rPr lang="en-US" sz="1050" err="1">
                <a:latin typeface="Consolas" panose="020B0609020204030204" pitchFamily="49" charset="0"/>
              </a:rPr>
              <a:t>org.apache.ivy.plugins.resolver.FileSystemResolver</a:t>
            </a:r>
            <a:r>
              <a:rPr lang="en-US" sz="1050">
                <a:latin typeface="Consolas" panose="020B0609020204030204" pitchFamily="49" charset="0"/>
              </a:rPr>
              <a:t>())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name = '</a:t>
            </a:r>
            <a:r>
              <a:rPr lang="en-US" sz="1050" err="1">
                <a:latin typeface="Consolas" panose="020B0609020204030204" pitchFamily="49" charset="0"/>
              </a:rPr>
              <a:t>localRepository</a:t>
            </a:r>
            <a:r>
              <a:rPr lang="en-US" sz="1050"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err="1">
                <a:latin typeface="Consolas" panose="020B0609020204030204" pitchFamily="49" charset="0"/>
              </a:rPr>
              <a:t>latestStrategy</a:t>
            </a:r>
            <a:r>
              <a:rPr lang="en-US" sz="1050">
                <a:latin typeface="Consolas" panose="020B0609020204030204" pitchFamily="49" charset="0"/>
              </a:rPr>
              <a:t> = new </a:t>
            </a:r>
            <a:r>
              <a:rPr lang="en-US" sz="1050" err="1">
                <a:latin typeface="Consolas" panose="020B0609020204030204" pitchFamily="49" charset="0"/>
              </a:rPr>
              <a:t>org.apache.ivy.plugins.latest.LatestTimeStrategy</a:t>
            </a:r>
            <a:r>
              <a:rPr lang="en-US" sz="105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</a:t>
            </a:r>
            <a:r>
              <a:rPr lang="en-US" sz="1050" err="1">
                <a:latin typeface="Consolas" panose="020B0609020204030204" pitchFamily="49" charset="0"/>
              </a:rPr>
              <a:t>addArtifactPattern</a:t>
            </a:r>
            <a:r>
              <a:rPr lang="en-US" sz="1050">
                <a:latin typeface="Consolas" panose="020B0609020204030204" pitchFamily="49" charset="0"/>
              </a:rPr>
              <a:t>(</a:t>
            </a:r>
            <a:r>
              <a:rPr lang="en-US" sz="1050" err="1">
                <a:latin typeface="Consolas" panose="020B0609020204030204" pitchFamily="49" charset="0"/>
              </a:rPr>
              <a:t>libDir</a:t>
            </a:r>
            <a:r>
              <a:rPr lang="en-US" sz="1050">
                <a:latin typeface="Consolas" panose="020B0609020204030204" pitchFamily="49" charset="0"/>
              </a:rPr>
              <a:t> +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'/[organization]/[artifact]/[</a:t>
            </a:r>
            <a:r>
              <a:rPr lang="en-US" sz="1050" err="1">
                <a:latin typeface="Consolas" panose="020B0609020204030204" pitchFamily="49" charset="0"/>
              </a:rPr>
              <a:t>ext</a:t>
            </a:r>
            <a:r>
              <a:rPr lang="en-US" sz="1050">
                <a:latin typeface="Consolas" panose="020B0609020204030204" pitchFamily="49" charset="0"/>
              </a:rPr>
              <a:t>]s/[artifact]-[revision].[</a:t>
            </a:r>
            <a:r>
              <a:rPr lang="en-US" sz="1050" err="1">
                <a:latin typeface="Consolas" panose="020B0609020204030204" pitchFamily="49" charset="0"/>
              </a:rPr>
              <a:t>ext</a:t>
            </a:r>
            <a:r>
              <a:rPr lang="en-US" sz="1050">
                <a:latin typeface="Consolas" panose="020B0609020204030204" pitchFamily="49" charset="0"/>
              </a:rPr>
              <a:t>]')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1"/>
            <a:ext cx="10515600" cy="623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repositories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mavenCentral</a:t>
            </a:r>
            <a:r>
              <a:rPr lang="en-US" sz="105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2743785"/>
            <a:ext cx="10515600" cy="766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repositories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mavenCentral</a:t>
            </a:r>
            <a:r>
              <a:rPr lang="en-US" sz="1050">
                <a:latin typeface="Consolas" panose="020B0609020204030204" pitchFamily="49" charset="0"/>
              </a:rPr>
              <a:t> name: 'single-jar-repo', </a:t>
            </a:r>
            <a:r>
              <a:rPr lang="en-US" sz="1050" err="1">
                <a:latin typeface="Consolas" panose="020B0609020204030204" pitchFamily="49" charset="0"/>
              </a:rPr>
              <a:t>urls</a:t>
            </a:r>
            <a:r>
              <a:rPr lang="en-US" sz="1050">
                <a:latin typeface="Consolas" panose="020B0609020204030204" pitchFamily="49" charset="0"/>
              </a:rPr>
              <a:t>: "http://repo.mycompany.com/jars"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mavenCentral</a:t>
            </a:r>
            <a:r>
              <a:rPr lang="en-US" sz="1050">
                <a:latin typeface="Consolas" panose="020B0609020204030204" pitchFamily="49" charset="0"/>
              </a:rPr>
              <a:t> name: 'multi-jar-repos', </a:t>
            </a:r>
            <a:r>
              <a:rPr lang="en-US" sz="1050" err="1">
                <a:latin typeface="Consolas" panose="020B0609020204030204" pitchFamily="49" charset="0"/>
              </a:rPr>
              <a:t>urls</a:t>
            </a:r>
            <a:r>
              <a:rPr lang="en-US" sz="1050">
                <a:latin typeface="Consolas" panose="020B0609020204030204" pitchFamily="49" charset="0"/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["http://repo.mycompany.com/jars1", "http://repo.mycompany.com/jars1"]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719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Referencing dependencies</a:t>
            </a:r>
            <a:endParaRPr lang="bg-BG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24E7C3-D87C-412B-BCD9-E174826FCECD}"/>
              </a:ext>
            </a:extLst>
          </p:cNvPr>
          <p:cNvSpPr txBox="1">
            <a:spLocks/>
          </p:cNvSpPr>
          <p:nvPr/>
        </p:nvSpPr>
        <p:spPr>
          <a:xfrm>
            <a:off x="838200" y="3685894"/>
            <a:ext cx="10515600" cy="904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group: 'org.springframework', name: 'spring-core', version: '2.5'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'org.springframework:spring-core:2.5',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  'org.springframework:spring-aop:2.5'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AE3628-386B-4BE0-87C7-E4F38FB52D29}"/>
              </a:ext>
            </a:extLst>
          </p:cNvPr>
          <p:cNvSpPr txBox="1">
            <a:spLocks/>
          </p:cNvSpPr>
          <p:nvPr/>
        </p:nvSpPr>
        <p:spPr>
          <a:xfrm>
            <a:off x="838200" y="4766550"/>
            <a:ext cx="10515600" cy="1745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List groovy = ["org.codehaus.groovy:groovy-all:1.5.4@jar",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      "commons-cli:commons-cli:1.0@jar",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      "org.apache.ant:ant:1.7.0@jar"]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List hibernate = ['org.hibernate:hibernate:3.0.5@jar',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            'somegroup:someorg:1.0@jar']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groovy, hibernate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1"/>
            <a:ext cx="10515600" cy="623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files('libs/a.jar', 'libs/b.jar')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fileTree(dir: 'libs', includes: ['*.jar'])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2743785"/>
            <a:ext cx="10515600" cy="766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compile 'org.springframework:spring-webmvc:3.0.0.RELEASE'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testCompile 'org.springframework:spring-test:3.0.0.RELEASE'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testCompile 'junit:junit:4.7'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169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Transitive dependencies</a:t>
            </a:r>
            <a:endParaRPr lang="bg-B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1"/>
            <a:ext cx="10515600" cy="1066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configurations.compile.transitive</a:t>
            </a:r>
            <a:r>
              <a:rPr lang="en-US" sz="1050">
                <a:latin typeface="Consolas" panose="020B0609020204030204" pitchFamily="49" charset="0"/>
              </a:rPr>
              <a:t> =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compile 'org.springframework:spring-webmvc:3.0.0.RC2'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 'org.hibernate:hibernate:3.0.5'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3315854"/>
            <a:ext cx="10515600" cy="11822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dependencies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compile 'org.springframework:spring-webmvc:3.0.0.RC2'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runtime('org.hibernate:hibernate:3.0.5')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   transitive = true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5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2433B1-CFE8-4D42-91F3-4D2A16161255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MULTI-PROJECT BUILDS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63B1-CDF1-4A32-999B-BC50BD545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7061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Directories &amp; </a:t>
            </a:r>
            <a:r>
              <a:rPr lang="en-US" err="1"/>
              <a:t>settings.gradle</a:t>
            </a:r>
            <a:endParaRPr lang="bg-B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0"/>
            <a:ext cx="10515600" cy="244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err="1">
                <a:latin typeface="Consolas" panose="020B0609020204030204" pitchFamily="49" charset="0"/>
              </a:rPr>
              <a:t>settings.gradle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838200" y="3075709"/>
            <a:ext cx="3604491" cy="22444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\MULTI-PROJECT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│   build.gradle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│   settings.gradle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├───api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├───service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│   ├───service1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│   └───service2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solidFill>
                  <a:schemeClr val="bg1"/>
                </a:solidFill>
                <a:latin typeface="Consolas" panose="020B0609020204030204" pitchFamily="49" charset="0"/>
              </a:rPr>
              <a:t>└───shared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6C0DBF-6893-479F-B30D-AA1E4E4E1D47}"/>
              </a:ext>
            </a:extLst>
          </p:cNvPr>
          <p:cNvSpPr txBox="1">
            <a:spLocks/>
          </p:cNvSpPr>
          <p:nvPr/>
        </p:nvSpPr>
        <p:spPr>
          <a:xfrm>
            <a:off x="838200" y="2290617"/>
            <a:ext cx="10515600" cy="452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include 'shared', '</a:t>
            </a:r>
            <a:r>
              <a:rPr lang="en-US" sz="1050" err="1">
                <a:latin typeface="Consolas" panose="020B0609020204030204" pitchFamily="49" charset="0"/>
              </a:rPr>
              <a:t>api</a:t>
            </a:r>
            <a:r>
              <a:rPr lang="en-US" sz="1050">
                <a:latin typeface="Consolas" panose="020B0609020204030204" pitchFamily="49" charset="0"/>
              </a:rPr>
              <a:t>', ':service:service1', ':service:service2'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EC3B33-BF0B-405E-935A-E39292A571B8}"/>
              </a:ext>
            </a:extLst>
          </p:cNvPr>
          <p:cNvSpPr txBox="1">
            <a:spLocks/>
          </p:cNvSpPr>
          <p:nvPr/>
        </p:nvSpPr>
        <p:spPr>
          <a:xfrm>
            <a:off x="6336145" y="3038765"/>
            <a:ext cx="5017655" cy="224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You can have only one build file for the whole multi-project build</a:t>
            </a:r>
            <a:endParaRPr lang="bg-BG" sz="18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All properties, settings, plug-ins, dependencies are derived without a need to duplicate information</a:t>
            </a:r>
            <a:endParaRPr lang="bg-BG" sz="18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/>
              <a:t>You can override almost all </a:t>
            </a:r>
            <a:r>
              <a:rPr lang="en-US" sz="1800" err="1"/>
              <a:t>behaviour</a:t>
            </a:r>
            <a:r>
              <a:rPr lang="en-US" sz="1800"/>
              <a:t> in child builds</a:t>
            </a:r>
            <a:endParaRPr lang="en-US" sz="105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7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All or something</a:t>
            </a:r>
            <a:endParaRPr lang="bg-BG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1"/>
            <a:ext cx="5719618" cy="255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err="1">
                <a:latin typeface="Consolas" panose="020B0609020204030204" pitchFamily="49" charset="0"/>
              </a:rPr>
              <a:t>allprojects</a:t>
            </a:r>
            <a:r>
              <a:rPr lang="en-US" sz="105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  task build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   </a:t>
            </a:r>
            <a:r>
              <a:rPr lang="en-US" sz="1050" err="1">
                <a:latin typeface="Consolas" panose="020B0609020204030204" pitchFamily="49" charset="0"/>
              </a:rPr>
              <a:t>println</a:t>
            </a:r>
            <a:r>
              <a:rPr lang="en-US" sz="1050">
                <a:latin typeface="Consolas" panose="020B0609020204030204" pitchFamily="49" charset="0"/>
              </a:rPr>
              <a:t> "Building project: " + project.name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subprojects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  task prebuild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</a:t>
            </a:r>
            <a:r>
              <a:rPr lang="en-US" sz="1050" err="1">
                <a:latin typeface="Consolas" panose="020B0609020204030204" pitchFamily="49" charset="0"/>
              </a:rPr>
              <a:t>doLast</a:t>
            </a:r>
            <a:r>
              <a:rPr lang="en-US" sz="1050">
                <a:latin typeface="Consolas" panose="020B0609020204030204" pitchFamily="49" charset="0"/>
              </a:rPr>
              <a:t> {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  println "It is subproject!"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   </a:t>
            </a:r>
            <a:r>
              <a:rPr lang="en-US" sz="1050" err="1">
                <a:latin typeface="Consolas" panose="020B0609020204030204" pitchFamily="49" charset="0"/>
              </a:rPr>
              <a:t>build.dependsOn</a:t>
            </a:r>
            <a:r>
              <a:rPr lang="en-US" sz="1050">
                <a:latin typeface="Consolas" panose="020B0609020204030204" pitchFamily="49" charset="0"/>
              </a:rPr>
              <a:t> prebuild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5384800" y="2115128"/>
            <a:ext cx="3934691" cy="3916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bg-BG" sz="110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gradle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build</a:t>
            </a:r>
            <a:endParaRPr lang="bg-BG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multi-project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api:prebuild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It is subproject!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service:prebuild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It is subproject!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service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shared:prebuild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It is subproject!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shared:build</a:t>
            </a: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shared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:service:service1:prebuild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It is subproject!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service1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:service:service2:prebuild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It is subproject!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Building project: service2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 SUCCESSFUL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Total time: 1.486 secs</a:t>
            </a:r>
          </a:p>
        </p:txBody>
      </p:sp>
    </p:spTree>
    <p:extLst>
      <p:ext uri="{BB962C8B-B14F-4D97-AF65-F5344CB8AC3E}">
        <p14:creationId xmlns:p14="http://schemas.microsoft.com/office/powerpoint/2010/main" val="34728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FAA7-EBA8-4248-93F5-8AC27850FC2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Inter-project </a:t>
            </a:r>
            <a:r>
              <a:rPr lang="en-US" err="1"/>
              <a:t>dependenciess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F3776B-BD3D-40EE-85B1-8D032FCFFC8B}"/>
              </a:ext>
            </a:extLst>
          </p:cNvPr>
          <p:cNvSpPr txBox="1">
            <a:spLocks/>
          </p:cNvSpPr>
          <p:nvPr/>
        </p:nvSpPr>
        <p:spPr>
          <a:xfrm>
            <a:off x="838200" y="1944241"/>
            <a:ext cx="5719618" cy="2553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subprojects {</a:t>
            </a:r>
            <a:endParaRPr lang="en-US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apply plugin: 'java'</a:t>
            </a:r>
            <a:endParaRPr lang="en-US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if (</a:t>
            </a:r>
            <a:r>
              <a:rPr lang="en-US" sz="1050" err="1">
                <a:latin typeface="Consolas" panose="020B0609020204030204" pitchFamily="49" charset="0"/>
              </a:rPr>
              <a:t>project.name</a:t>
            </a:r>
            <a:r>
              <a:rPr lang="en-US" sz="1050" err="1">
                <a:solidFill>
                  <a:schemeClr val="dk1"/>
                </a:solidFill>
                <a:latin typeface="Consolas"/>
              </a:rPr>
              <a:t>.matches</a:t>
            </a:r>
            <a:r>
              <a:rPr lang="en-US" sz="1050">
                <a:solidFill>
                  <a:schemeClr val="dk1"/>
                </a:solidFill>
                <a:latin typeface="Consolas"/>
              </a:rPr>
              <a:t>('^.service\\d+$')) {</a:t>
            </a:r>
            <a:endParaRPr lang="en-US">
              <a:solidFill>
                <a:schemeClr val="dk1"/>
              </a:solidFill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  <a:latin typeface="Consolas"/>
              </a:rPr>
              <a:t>    dependencies {</a:t>
            </a:r>
            <a:endParaRPr lang="en-US">
              <a:solidFill>
                <a:schemeClr val="dk1"/>
              </a:solidFill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  <a:latin typeface="Consolas"/>
              </a:rPr>
              <a:t>      compile project(':</a:t>
            </a:r>
            <a:r>
              <a:rPr lang="en-US" sz="1050" err="1">
                <a:solidFill>
                  <a:schemeClr val="dk1"/>
                </a:solidFill>
                <a:latin typeface="Consolas"/>
              </a:rPr>
              <a:t>api</a:t>
            </a:r>
            <a:r>
              <a:rPr lang="en-US" sz="1050">
                <a:solidFill>
                  <a:schemeClr val="dk1"/>
                </a:solidFill>
                <a:latin typeface="Consolas"/>
              </a:rPr>
              <a:t>')</a:t>
            </a:r>
            <a:endParaRPr lang="en-US">
              <a:solidFill>
                <a:schemeClr val="dk1"/>
              </a:solidFill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solidFill>
                  <a:schemeClr val="dk1"/>
                </a:solidFill>
                <a:latin typeface="Consolas"/>
              </a:rPr>
              <a:t>      compile</a:t>
            </a:r>
            <a:r>
              <a:rPr lang="en-US" sz="1050">
                <a:latin typeface="Consolas" panose="020B0609020204030204" pitchFamily="49" charset="0"/>
              </a:rPr>
              <a:t> project(':shared')</a:t>
            </a:r>
            <a:endParaRPr lang="en-US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   }</a:t>
            </a:r>
            <a:endParaRPr lang="en-US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  }</a:t>
            </a:r>
            <a:endParaRPr lang="en-US"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 lang="en-US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05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project(':</a:t>
            </a:r>
            <a:r>
              <a:rPr lang="en-US" sz="1050" err="1">
                <a:latin typeface="Consolas" panose="020B0609020204030204" pitchFamily="49" charset="0"/>
              </a:rPr>
              <a:t>api</a:t>
            </a:r>
            <a:r>
              <a:rPr lang="en-US" sz="1050">
                <a:latin typeface="Consolas" panose="020B0609020204030204" pitchFamily="49" charset="0"/>
              </a:rPr>
              <a:t>') {</a:t>
            </a:r>
            <a:br>
              <a:rPr lang="en-US">
                <a:solidFill>
                  <a:schemeClr val="dk1"/>
                </a:solidFill>
                <a:latin typeface="+mn-ea"/>
                <a:cs typeface="+mn-ea"/>
              </a:rPr>
            </a:br>
            <a:r>
              <a:rPr lang="en-US" sz="1050">
                <a:latin typeface="Consolas" panose="020B0609020204030204" pitchFamily="49" charset="0"/>
              </a:rPr>
              <a:t>  dependencies {</a:t>
            </a:r>
            <a:br>
              <a:rPr lang="en-US">
                <a:solidFill>
                  <a:schemeClr val="dk1"/>
                </a:solidFill>
                <a:latin typeface="+mn-ea"/>
                <a:cs typeface="+mn-ea"/>
              </a:rPr>
            </a:br>
            <a:r>
              <a:rPr lang="en-US" sz="1050">
                <a:latin typeface="Consolas" panose="020B0609020204030204" pitchFamily="49" charset="0"/>
              </a:rPr>
              <a:t>    compile project(':shared')</a:t>
            </a:r>
            <a:br>
              <a:rPr lang="en-US">
                <a:solidFill>
                  <a:schemeClr val="dk1"/>
                </a:solidFill>
                <a:latin typeface="+mn-ea"/>
                <a:cs typeface="+mn-ea"/>
              </a:rPr>
            </a:br>
            <a:r>
              <a:rPr lang="en-US" sz="1050">
                <a:latin typeface="Consolas" panose="020B0609020204030204" pitchFamily="49" charset="0"/>
              </a:rPr>
              <a:t>  }</a:t>
            </a:r>
            <a:endParaRPr>
              <a:latin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en-US" sz="1050">
                <a:latin typeface="Consolas" panose="020B0609020204030204" pitchFamily="49" charset="0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DDD7A9-F24E-4DF6-8354-C8E52F493B0C}"/>
              </a:ext>
            </a:extLst>
          </p:cNvPr>
          <p:cNvSpPr txBox="1">
            <a:spLocks/>
          </p:cNvSpPr>
          <p:nvPr/>
        </p:nvSpPr>
        <p:spPr>
          <a:xfrm>
            <a:off x="4430713" y="1815257"/>
            <a:ext cx="3935412" cy="49157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gradle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clean build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api:clean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service:clean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shared:clean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:service:service1:clean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:service:service2:clean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shared:compileJava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shared:processResources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shared:jar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api:compileJava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api:processResources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api:jar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api:assemble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api:compileTestJava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api:processTestResources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api:testClasses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api:test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api:check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api:build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service:compileJava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service:processResources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service:jar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service:assemble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service:compileTestJava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service:processTestResources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service:testClasses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service:test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service:check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service:build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shared:assemble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shared:compileTestJava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shared:processTestResources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shared:testClasses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shared:test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shared:check</a:t>
            </a: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100" err="1">
                <a:solidFill>
                  <a:schemeClr val="bg1"/>
                </a:solidFill>
                <a:latin typeface="Consolas" panose="020B0609020204030204" pitchFamily="49" charset="0"/>
              </a:rPr>
              <a:t>shared:build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462345-FD7B-4733-A6D3-6AE1AF3F4533}"/>
              </a:ext>
            </a:extLst>
          </p:cNvPr>
          <p:cNvSpPr txBox="1">
            <a:spLocks/>
          </p:cNvSpPr>
          <p:nvPr/>
        </p:nvSpPr>
        <p:spPr>
          <a:xfrm>
            <a:off x="7480403" y="2457450"/>
            <a:ext cx="3935413" cy="34447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:service:service1:compileJava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:service:service1:processResources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:service:service1:classes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:service:service1:jar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:service:service1:assemble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:service:service1:compileTestJava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:service:service1:processTestResources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:service:service1:testClasses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:service:service1:test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:service:service1:check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:service:service1:build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:service:service2:compileJava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:service:service2:processResources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:service:service2:classes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:service:service2:jar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:service:service2:assemble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:service:service2:compileTestJava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:service:service2:processTestResources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:service:service2:testClasses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:service:service2:test 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:service:service2:check UP-TO-DATE</a:t>
            </a:r>
            <a:br>
              <a:rPr lang="en-US">
                <a:solidFill>
                  <a:schemeClr val="lt1"/>
                </a:solidFill>
                <a:latin typeface="+mn-ea"/>
                <a:cs typeface="+mn-ea"/>
              </a:rPr>
            </a:b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:service:service2:build</a:t>
            </a:r>
            <a:endParaRPr lang="en-US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BUILD SUCCESSFUL</a:t>
            </a:r>
            <a:endParaRPr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100">
                <a:solidFill>
                  <a:schemeClr val="bg1"/>
                </a:solidFill>
                <a:latin typeface="Consolas" panose="020B0609020204030204" pitchFamily="49" charset="0"/>
              </a:rPr>
              <a:t>Total time: 2.705 secs</a:t>
            </a:r>
            <a:endParaRPr>
              <a:solidFill>
                <a:schemeClr val="lt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6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What’s in this presentation?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Overview</a:t>
            </a:r>
          </a:p>
          <a:p>
            <a:r>
              <a:rPr lang="en-US"/>
              <a:t>Basic features &amp; principles</a:t>
            </a:r>
            <a:endParaRPr/>
          </a:p>
          <a:p>
            <a:r>
              <a:rPr lang="en-US"/>
              <a:t>Files and file collections</a:t>
            </a:r>
            <a:endParaRPr/>
          </a:p>
          <a:p>
            <a:r>
              <a:rPr lang="en-US"/>
              <a:t>Dependencies</a:t>
            </a:r>
            <a:endParaRPr/>
          </a:p>
          <a:p>
            <a:r>
              <a:rPr lang="en-US"/>
              <a:t>Multiple projects</a:t>
            </a:r>
            <a:endParaRPr/>
          </a:p>
          <a:p>
            <a:r>
              <a:rPr lang="en-US"/>
              <a:t>Plug-ins</a:t>
            </a:r>
            <a:endParaRPr/>
          </a:p>
          <a:p>
            <a:r>
              <a:rPr lang="en-US"/>
              <a:t>Reading material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017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D14C-EF5F-4D5E-83D6-AC563EEA60F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PLUGINS</a:t>
            </a:r>
          </a:p>
        </p:txBody>
      </p:sp>
    </p:spTree>
    <p:extLst>
      <p:ext uri="{BB962C8B-B14F-4D97-AF65-F5344CB8AC3E}">
        <p14:creationId xmlns:p14="http://schemas.microsoft.com/office/powerpoint/2010/main" val="2855642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56F7-F5C9-4EF7-B21C-5ACC237D9FC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Extending your build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B6C58-DCF1-43A8-B767-04A32A3EEE40}"/>
              </a:ext>
            </a:extLst>
          </p:cNvPr>
          <p:cNvSpPr txBox="1"/>
          <p:nvPr/>
        </p:nvSpPr>
        <p:spPr>
          <a:xfrm>
            <a:off x="811236" y="1891761"/>
            <a:ext cx="36281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Any Gradle script can be a plug-in: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46E83-3717-4796-84F4-35F653E77323}"/>
              </a:ext>
            </a:extLst>
          </p:cNvPr>
          <p:cNvSpPr txBox="1"/>
          <p:nvPr/>
        </p:nvSpPr>
        <p:spPr>
          <a:xfrm>
            <a:off x="771863" y="2966085"/>
            <a:ext cx="573389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 many of the standard or 3rd-party plug-ins: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DA6D0-39C2-4DF9-890A-09A9AC099A4A}"/>
              </a:ext>
            </a:extLst>
          </p:cNvPr>
          <p:cNvSpPr txBox="1"/>
          <p:nvPr/>
        </p:nvSpPr>
        <p:spPr>
          <a:xfrm>
            <a:off x="771525" y="4349750"/>
            <a:ext cx="55334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Configuration objects can be externalized: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4D6BA-9200-416B-BE33-50706EAF3F09}"/>
              </a:ext>
            </a:extLst>
          </p:cNvPr>
          <p:cNvSpPr txBox="1"/>
          <p:nvPr/>
        </p:nvSpPr>
        <p:spPr>
          <a:xfrm>
            <a:off x="838200" y="2257425"/>
            <a:ext cx="1052512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nsolas"/>
              </a:rPr>
              <a:t>apply from: '</a:t>
            </a:r>
            <a:r>
              <a:rPr lang="en-US" sz="1000" err="1">
                <a:latin typeface="Consolas"/>
              </a:rPr>
              <a:t>otherScript.gradle</a:t>
            </a:r>
            <a:r>
              <a:rPr lang="en-US" sz="1000">
                <a:latin typeface="Consolas"/>
              </a:rPr>
              <a:t>'</a:t>
            </a:r>
            <a:br>
              <a:rPr lang="en-US" sz="1000">
                <a:latin typeface="Consolas"/>
                <a:cs typeface="+mn-ea"/>
              </a:rPr>
            </a:br>
            <a:r>
              <a:rPr lang="en-US" sz="1000">
                <a:latin typeface="Consolas"/>
              </a:rPr>
              <a:t>apply from: 'http://mycomp.com/</a:t>
            </a:r>
            <a:r>
              <a:rPr lang="en-US" sz="1000" err="1">
                <a:latin typeface="Consolas"/>
              </a:rPr>
              <a:t>otherScript.gradle</a:t>
            </a:r>
            <a:r>
              <a:rPr lang="en-US" sz="1000">
                <a:latin typeface="Consolas"/>
              </a:rPr>
              <a:t>'</a:t>
            </a:r>
            <a:br>
              <a:rPr lang="en-US" sz="1000">
                <a:latin typeface="Consolas"/>
                <a:cs typeface="+mn-ea"/>
              </a:rPr>
            </a:br>
            <a:endParaRPr lang="en-US" sz="1000"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C516C-BEE3-47CC-A908-21A9A80D89C7}"/>
              </a:ext>
            </a:extLst>
          </p:cNvPr>
          <p:cNvSpPr txBox="1"/>
          <p:nvPr/>
        </p:nvSpPr>
        <p:spPr>
          <a:xfrm>
            <a:off x="811236" y="3334479"/>
            <a:ext cx="10525125" cy="861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nsolas"/>
              </a:rPr>
              <a:t>apply plugin: 'java'</a:t>
            </a:r>
            <a:br>
              <a:rPr lang="en-US" sz="1000">
                <a:latin typeface="Consolas"/>
              </a:rPr>
            </a:br>
            <a:r>
              <a:rPr lang="en-US" sz="1000">
                <a:latin typeface="Consolas"/>
              </a:rPr>
              <a:t>apply plugin:</a:t>
            </a:r>
            <a:r>
              <a:rPr lang="en-US" sz="1000">
                <a:latin typeface="Consolas"/>
                <a:cs typeface="+mn-ea"/>
              </a:rPr>
              <a:t> </a:t>
            </a:r>
            <a:r>
              <a:rPr lang="en-US" sz="1000">
                <a:latin typeface="Consolas"/>
              </a:rPr>
              <a:t>'groovy'</a:t>
            </a:r>
            <a:br>
              <a:rPr lang="en-US" sz="1000">
                <a:latin typeface="Consolas"/>
              </a:rPr>
            </a:br>
            <a:r>
              <a:rPr lang="en-US" sz="1000">
                <a:latin typeface="Consolas"/>
              </a:rPr>
              <a:t>apply plugin: '</a:t>
            </a:r>
            <a:r>
              <a:rPr lang="en-US" sz="1000" err="1">
                <a:latin typeface="Consolas"/>
              </a:rPr>
              <a:t>scala</a:t>
            </a:r>
            <a:r>
              <a:rPr lang="en-US" sz="1000">
                <a:latin typeface="Consolas"/>
              </a:rPr>
              <a:t>'</a:t>
            </a:r>
            <a:br>
              <a:rPr lang="en-US" sz="1000">
                <a:latin typeface="Consolas"/>
                <a:cs typeface="+mn-ea"/>
              </a:rPr>
            </a:br>
            <a:r>
              <a:rPr lang="en-US" sz="1000">
                <a:latin typeface="Consolas"/>
              </a:rPr>
              <a:t>apply plugin: 'war'</a:t>
            </a:r>
            <a:br>
              <a:rPr lang="en-US" sz="1000">
                <a:latin typeface="Consolas"/>
                <a:cs typeface="+mn-ea"/>
              </a:rPr>
            </a:br>
            <a:endParaRPr lang="en-US" sz="1000">
              <a:latin typeface="Consola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8255B-C263-4E95-9489-06453EEEF0A7}"/>
              </a:ext>
            </a:extLst>
          </p:cNvPr>
          <p:cNvSpPr txBox="1"/>
          <p:nvPr/>
        </p:nvSpPr>
        <p:spPr>
          <a:xfrm>
            <a:off x="828573" y="4724400"/>
            <a:ext cx="1052512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nsolas"/>
              </a:rPr>
              <a:t>task configure </a:t>
            </a:r>
            <a:r>
              <a:rPr lang="en-US" sz="1000" err="1">
                <a:latin typeface="Consolas"/>
              </a:rPr>
              <a:t>doLast</a:t>
            </a:r>
            <a:r>
              <a:rPr lang="en-US" sz="1000">
                <a:latin typeface="Consolas"/>
              </a:rPr>
              <a:t> { </a:t>
            </a:r>
            <a:br>
              <a:rPr lang="en-US"/>
            </a:br>
            <a:r>
              <a:rPr lang="en-US" sz="1000">
                <a:latin typeface="Consolas"/>
              </a:rPr>
              <a:t>   </a:t>
            </a:r>
            <a:r>
              <a:rPr lang="en-US" sz="1000" err="1">
                <a:latin typeface="Consolas"/>
              </a:rPr>
              <a:t>pos</a:t>
            </a:r>
            <a:r>
              <a:rPr lang="en-US" sz="1000">
                <a:latin typeface="Consolas"/>
              </a:rPr>
              <a:t> = new </a:t>
            </a:r>
            <a:r>
              <a:rPr lang="en-US" sz="1000" err="1">
                <a:latin typeface="Consolas"/>
              </a:rPr>
              <a:t>java.text.FieldPosition</a:t>
            </a:r>
            <a:r>
              <a:rPr lang="en-US" sz="1000">
                <a:latin typeface="Consolas"/>
              </a:rPr>
              <a:t>(10)</a:t>
            </a:r>
            <a:br>
              <a:rPr lang="en-US"/>
            </a:br>
            <a:r>
              <a:rPr lang="en-US" sz="1000">
                <a:latin typeface="Consolas"/>
              </a:rPr>
              <a:t>   // Apply the script. </a:t>
            </a:r>
            <a:br>
              <a:rPr lang="en-US"/>
            </a:br>
            <a:r>
              <a:rPr lang="en-US" sz="1000">
                <a:latin typeface="Consolas"/>
              </a:rPr>
              <a:t>   apply from: '</a:t>
            </a:r>
            <a:r>
              <a:rPr lang="en-US" sz="1000" err="1">
                <a:latin typeface="Consolas"/>
              </a:rPr>
              <a:t>position.gradle</a:t>
            </a:r>
            <a:r>
              <a:rPr lang="en-US" sz="1000">
                <a:latin typeface="Consolas"/>
              </a:rPr>
              <a:t>', to: </a:t>
            </a:r>
            <a:r>
              <a:rPr lang="en-US" sz="1000" err="1">
                <a:latin typeface="Consolas"/>
              </a:rPr>
              <a:t>pos</a:t>
            </a:r>
            <a:r>
              <a:rPr lang="en-US" sz="1000">
                <a:latin typeface="Consolas"/>
              </a:rPr>
              <a:t> </a:t>
            </a:r>
            <a:br>
              <a:rPr lang="en-US"/>
            </a:br>
            <a:r>
              <a:rPr lang="en-US" sz="1000">
                <a:latin typeface="Consolas"/>
              </a:rPr>
              <a:t>   </a:t>
            </a:r>
            <a:r>
              <a:rPr lang="en-US" sz="1000" err="1">
                <a:latin typeface="Consolas"/>
              </a:rPr>
              <a:t>println</a:t>
            </a:r>
            <a:r>
              <a:rPr lang="en-US" sz="1000">
                <a:latin typeface="Consolas"/>
              </a:rPr>
              <a:t> </a:t>
            </a:r>
            <a:r>
              <a:rPr lang="en-US" sz="1000" err="1">
                <a:latin typeface="Consolas"/>
              </a:rPr>
              <a:t>pos.beginIndex</a:t>
            </a:r>
            <a:r>
              <a:rPr lang="en-US" sz="1000">
                <a:latin typeface="Consolas"/>
              </a:rPr>
              <a:t> </a:t>
            </a:r>
            <a:br>
              <a:rPr lang="en-US"/>
            </a:br>
            <a:r>
              <a:rPr lang="en-US" sz="1000">
                <a:latin typeface="Consolas"/>
              </a:rPr>
              <a:t>   </a:t>
            </a:r>
            <a:r>
              <a:rPr lang="en-US" sz="1000" err="1">
                <a:latin typeface="Consolas"/>
              </a:rPr>
              <a:t>println</a:t>
            </a:r>
            <a:r>
              <a:rPr lang="en-US" sz="1000">
                <a:latin typeface="Consolas"/>
              </a:rPr>
              <a:t> </a:t>
            </a:r>
            <a:r>
              <a:rPr lang="en-US" sz="1000" err="1">
                <a:latin typeface="Consolas"/>
              </a:rPr>
              <a:t>pos.endIndex</a:t>
            </a:r>
            <a:r>
              <a:rPr lang="en-US" sz="1000">
                <a:latin typeface="Consolas"/>
              </a:rPr>
              <a:t> </a:t>
            </a:r>
            <a:br>
              <a:rPr lang="en-US"/>
            </a:br>
            <a:r>
              <a:rPr lang="en-US" sz="1000">
                <a:latin typeface="Consolas"/>
              </a:rPr>
              <a:t>} </a:t>
            </a:r>
            <a:br>
              <a:rPr lang="en-US">
                <a:cs typeface="+mn-ea"/>
              </a:rPr>
            </a:br>
            <a:endParaRPr lang="en-US" sz="1000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E3303-8099-44C5-98FF-AB63303ED655}"/>
              </a:ext>
            </a:extLst>
          </p:cNvPr>
          <p:cNvSpPr txBox="1"/>
          <p:nvPr/>
        </p:nvSpPr>
        <p:spPr>
          <a:xfrm>
            <a:off x="4440596" y="5838825"/>
            <a:ext cx="431156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Consolas"/>
              </a:rPr>
              <a:t>beginIndex</a:t>
            </a:r>
            <a:r>
              <a:rPr lang="en-US" sz="1000">
                <a:latin typeface="Consolas"/>
              </a:rPr>
              <a:t> = 1; </a:t>
            </a:r>
            <a:br>
              <a:rPr lang="en-US"/>
            </a:br>
            <a:r>
              <a:rPr lang="en-US" sz="1000" err="1">
                <a:latin typeface="Consolas"/>
              </a:rPr>
              <a:t>endIndex</a:t>
            </a:r>
            <a:r>
              <a:rPr lang="en-US" sz="1000">
                <a:latin typeface="Consolas"/>
              </a:rPr>
              <a:t> = 5</a:t>
            </a:r>
            <a:r>
              <a:rPr lang="en-US" sz="1000">
                <a:latin typeface="Consolas"/>
                <a:cs typeface="+mn-ea"/>
              </a:rPr>
              <a:t>;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518D1-C983-4864-B344-FEDD7F63ABBC}"/>
              </a:ext>
            </a:extLst>
          </p:cNvPr>
          <p:cNvSpPr txBox="1"/>
          <p:nvPr/>
        </p:nvSpPr>
        <p:spPr>
          <a:xfrm>
            <a:off x="4440596" y="5598255"/>
            <a:ext cx="4311566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latin typeface="Consolas"/>
              </a:rPr>
              <a:t>position.gradle</a:t>
            </a:r>
            <a:r>
              <a:rPr lang="en-US" sz="1000">
                <a:latin typeface="Consola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53332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F566-16D8-4CAA-BE89-A55169D0FB1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Standard plug-ins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0BE9F41-355D-433E-9BB2-BA1151390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76868"/>
              </p:ext>
            </p:extLst>
          </p:nvPr>
        </p:nvGraphicFramePr>
        <p:xfrm>
          <a:off x="848097" y="2066925"/>
          <a:ext cx="10483310" cy="407922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41655">
                  <a:extLst>
                    <a:ext uri="{9D8B030D-6E8A-4147-A177-3AD203B41FA5}">
                      <a16:colId xmlns:a16="http://schemas.microsoft.com/office/drawing/2014/main" val="4213491108"/>
                    </a:ext>
                  </a:extLst>
                </a:gridCol>
                <a:gridCol w="5241655">
                  <a:extLst>
                    <a:ext uri="{9D8B030D-6E8A-4147-A177-3AD203B41FA5}">
                      <a16:colId xmlns:a16="http://schemas.microsoft.com/office/drawing/2014/main" val="295145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Plug-in 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Plug-in 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89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 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application (java, groovy)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3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java-base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jetty (war)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9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groovy-base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maven (java, war)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6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err="1"/>
                        <a:t>scala</a:t>
                      </a:r>
                      <a:r>
                        <a:rPr lang="en-US" sz="1800" u="none" strike="noStrike" noProof="0"/>
                        <a:t>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err="1"/>
                        <a:t>osgi</a:t>
                      </a:r>
                      <a:r>
                        <a:rPr lang="en-US" sz="1800" u="none" strike="noStrike" noProof="0"/>
                        <a:t> (java-base, java)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55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reporting-base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war (java)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8364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java (java-base)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code-quality (reporting-base, java, groovy)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62906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groovy (java, groovy-base)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eclipse (java, groovy, </a:t>
                      </a:r>
                      <a:r>
                        <a:rPr lang="en-US" sz="1800" u="none" strike="noStrike" noProof="0" err="1"/>
                        <a:t>scala</a:t>
                      </a:r>
                      <a:r>
                        <a:rPr lang="en-US" sz="1800" u="none" strike="noStrike" noProof="0"/>
                        <a:t>, war)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6582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err="1"/>
                        <a:t>scala</a:t>
                      </a:r>
                      <a:r>
                        <a:rPr lang="en-US" sz="1800" u="none" strike="noStrike" noProof="0"/>
                        <a:t> (java, </a:t>
                      </a:r>
                      <a:r>
                        <a:rPr lang="en-US" sz="1800" u="none" strike="noStrike" noProof="0" err="1"/>
                        <a:t>scala</a:t>
                      </a:r>
                      <a:r>
                        <a:rPr lang="en-US" sz="1800" u="none" strike="noStrike" noProof="0"/>
                        <a:t>-base)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idea (java)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96726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err="1"/>
                        <a:t>antlr</a:t>
                      </a:r>
                      <a:r>
                        <a:rPr lang="en-US" sz="1800" u="none" strike="noStrike" noProof="0"/>
                        <a:t> (java)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project-report (reporting-base)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3257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announce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/>
                        <a:t>sonar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895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67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CE11-F52F-4A16-9693-BDF207ED4DD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Reading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2A0BE-A738-4BB4-899B-7BFD154F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hlinkClick r:id="rId2"/>
              </a:rPr>
              <a:t>Gradle vs Maven: Feature Comparison</a:t>
            </a:r>
          </a:p>
          <a:p>
            <a:r>
              <a:rPr lang="en-US" dirty="0">
                <a:hlinkClick r:id="rId3"/>
              </a:rPr>
              <a:t>Getting Started</a:t>
            </a:r>
          </a:p>
          <a:p>
            <a:r>
              <a:rPr lang="en-US" dirty="0">
                <a:hlinkClick r:id="rId4"/>
              </a:rPr>
              <a:t>Spring.io – getting started - Building Java Projects with Gradle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In-depth</a:t>
            </a:r>
          </a:p>
          <a:p>
            <a:r>
              <a:rPr lang="en-US" dirty="0">
                <a:hlinkClick r:id="rId6"/>
              </a:rPr>
              <a:t>Gradle User Guide</a:t>
            </a:r>
          </a:p>
          <a:p>
            <a:r>
              <a:rPr lang="en-US" dirty="0" err="1">
                <a:hlinkClick r:id="rId7"/>
              </a:rPr>
              <a:t>Goovy</a:t>
            </a:r>
            <a:endParaRPr lang="en-US" dirty="0">
              <a:hlinkClick r:id="rId7"/>
            </a:endParaRPr>
          </a:p>
          <a:p>
            <a:r>
              <a:rPr lang="en-US" dirty="0">
                <a:hlinkClick r:id="rId8"/>
              </a:rPr>
              <a:t>Apache Ant Manual</a:t>
            </a:r>
          </a:p>
        </p:txBody>
      </p:sp>
    </p:spTree>
    <p:extLst>
      <p:ext uri="{BB962C8B-B14F-4D97-AF65-F5344CB8AC3E}">
        <p14:creationId xmlns:p14="http://schemas.microsoft.com/office/powerpoint/2010/main" val="352139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Declarative builds and build-by- convention</a:t>
            </a:r>
          </a:p>
          <a:p>
            <a:r>
              <a:rPr lang="en-US"/>
              <a:t>Language for dependency based programming and many ways to manage dependencies</a:t>
            </a:r>
            <a:endParaRPr/>
          </a:p>
          <a:p>
            <a:r>
              <a:rPr lang="en-US"/>
              <a:t>Groovy as a base language allows imperative programming</a:t>
            </a:r>
          </a:p>
          <a:p>
            <a:r>
              <a:rPr lang="en-US"/>
              <a:t>Deep and rich API for managing projects, tasks, dependency artefacts and much more.</a:t>
            </a:r>
          </a:p>
          <a:p>
            <a:r>
              <a:rPr lang="en-US"/>
              <a:t>State of the art support for multi- project builds</a:t>
            </a:r>
            <a:endParaRPr/>
          </a:p>
          <a:p>
            <a:r>
              <a:rPr lang="en-US"/>
              <a:t>Ease of integration and migration. Ant, Maven, Ivy are supported out- of-the-box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896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Parallel unit test execution</a:t>
            </a:r>
          </a:p>
          <a:p>
            <a:r>
              <a:rPr lang="en-US"/>
              <a:t>Dependency build</a:t>
            </a:r>
            <a:endParaRPr/>
          </a:p>
          <a:p>
            <a:r>
              <a:rPr lang="en-US"/>
              <a:t>Incremental build support</a:t>
            </a:r>
            <a:endParaRPr/>
          </a:p>
          <a:p>
            <a:r>
              <a:rPr lang="en-US"/>
              <a:t>Dynamic tasks and task rules</a:t>
            </a:r>
            <a:endParaRPr/>
          </a:p>
          <a:p>
            <a:r>
              <a:rPr lang="en-US"/>
              <a:t>Gradle daemon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431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/>
              <a:t>Basic Features &amp; Principles</a:t>
            </a:r>
          </a:p>
        </p:txBody>
      </p:sp>
    </p:spTree>
    <p:extLst>
      <p:ext uri="{BB962C8B-B14F-4D97-AF65-F5344CB8AC3E}">
        <p14:creationId xmlns:p14="http://schemas.microsoft.com/office/powerpoint/2010/main" val="251540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Hello, Gradle!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build.gradle</a:t>
            </a:r>
            <a:r>
              <a:rPr lang="en-US"/>
              <a:t>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build.gradle</a:t>
            </a:r>
            <a:r>
              <a:rPr lang="en-US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02" y="2447925"/>
            <a:ext cx="435362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task hello </a:t>
            </a:r>
            <a:r>
              <a:rPr lang="en-US" sz="1400" err="1">
                <a:latin typeface="Consolas"/>
              </a:rPr>
              <a:t>doLast</a:t>
            </a:r>
            <a:r>
              <a:rPr lang="en-US" sz="1400">
                <a:latin typeface="Consolas"/>
              </a:rPr>
              <a:t> {</a:t>
            </a:r>
          </a:p>
          <a:p>
            <a:r>
              <a:rPr lang="en-US" sz="1400">
                <a:latin typeface="Consolas"/>
              </a:rPr>
              <a:t>   </a:t>
            </a:r>
            <a:r>
              <a:rPr lang="en-US" sz="1400" err="1">
                <a:latin typeface="Consolas"/>
              </a:rPr>
              <a:t>println</a:t>
            </a:r>
            <a:r>
              <a:rPr lang="en-US" sz="1400">
                <a:latin typeface="Consolas"/>
              </a:rPr>
              <a:t> 'Hello, world'</a:t>
            </a:r>
          </a:p>
          <a:p>
            <a:r>
              <a:rPr lang="en-US" sz="1400">
                <a:latin typeface="Consolas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0102" y="4129721"/>
            <a:ext cx="4364580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&gt;</a:t>
            </a:r>
            <a:r>
              <a:rPr lang="en-US" sz="1400" err="1">
                <a:latin typeface="Consolas"/>
              </a:rPr>
              <a:t>gradle</a:t>
            </a:r>
            <a:r>
              <a:rPr lang="en-US" sz="1400">
                <a:latin typeface="Consolas"/>
              </a:rPr>
              <a:t> hello</a:t>
            </a:r>
          </a:p>
          <a:p>
            <a:r>
              <a:rPr lang="en-US" sz="1400">
                <a:latin typeface="Consolas"/>
              </a:rPr>
              <a:t>:hello</a:t>
            </a:r>
            <a:endParaRPr sz="1400">
              <a:latin typeface="Consolas"/>
            </a:endParaRPr>
          </a:p>
          <a:p>
            <a:r>
              <a:rPr lang="en-US" sz="1400">
                <a:latin typeface="Consolas"/>
              </a:rPr>
              <a:t>Hello, World!</a:t>
            </a:r>
            <a:endParaRPr sz="1400">
              <a:latin typeface="Consolas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BUILD SUCCESSFUL</a:t>
            </a:r>
            <a:endParaRPr sz="1400">
              <a:latin typeface="Consolas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Total time: 2.401 secs</a:t>
            </a:r>
            <a:endParaRPr sz="1400"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91525" y="2447925"/>
            <a:ext cx="435362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task hello </a:t>
            </a:r>
            <a:r>
              <a:rPr lang="en-US" sz="1400" err="1">
                <a:latin typeface="Consolas"/>
              </a:rPr>
              <a:t>doLast</a:t>
            </a:r>
            <a:r>
              <a:rPr lang="en-US" sz="1400">
                <a:latin typeface="Consolas"/>
              </a:rPr>
              <a:t> {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onsolas"/>
              </a:rPr>
              <a:t>    print ’Hello, '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onsolas"/>
              </a:rPr>
              <a:t>}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onsolas"/>
              </a:rPr>
              <a:t>task world(</a:t>
            </a:r>
            <a:r>
              <a:rPr lang="en-US" sz="1400" err="1">
                <a:latin typeface="Consolas"/>
              </a:rPr>
              <a:t>dependsOn</a:t>
            </a:r>
            <a:r>
              <a:rPr lang="en-US" sz="1400">
                <a:latin typeface="Consolas"/>
              </a:rPr>
              <a:t>: hello) </a:t>
            </a:r>
            <a:r>
              <a:rPr lang="en-US" sz="1400" err="1">
                <a:latin typeface="Consolas"/>
              </a:rPr>
              <a:t>doLast</a:t>
            </a:r>
            <a:r>
              <a:rPr lang="en-US" sz="1400">
                <a:latin typeface="Consolas"/>
              </a:rPr>
              <a:t> {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onsolas"/>
              </a:rPr>
              <a:t>    </a:t>
            </a:r>
            <a:r>
              <a:rPr lang="en-US" sz="1400" err="1">
                <a:latin typeface="Consolas"/>
              </a:rPr>
              <a:t>println</a:t>
            </a:r>
            <a:r>
              <a:rPr lang="en-US" sz="1400">
                <a:latin typeface="Consolas"/>
              </a:rPr>
              <a:t> ’World!'</a:t>
            </a:r>
            <a:endParaRPr lang="en-US" sz="1400">
              <a:latin typeface="Calibri"/>
            </a:endParaRPr>
          </a:p>
          <a:p>
            <a:r>
              <a:rPr lang="en-US" sz="1400">
                <a:latin typeface="Consolas"/>
              </a:rPr>
              <a:t>}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291263" y="4129721"/>
            <a:ext cx="4365625" cy="11695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&gt;</a:t>
            </a:r>
            <a:r>
              <a:rPr lang="en-US" sz="1400" err="1">
                <a:latin typeface="Consolas"/>
              </a:rPr>
              <a:t>gradle</a:t>
            </a:r>
            <a:r>
              <a:rPr lang="en-US" sz="1400">
                <a:latin typeface="Consolas"/>
              </a:rPr>
              <a:t> –q hello world</a:t>
            </a:r>
          </a:p>
          <a:p>
            <a:r>
              <a:rPr lang="en-US" sz="1400">
                <a:latin typeface="Consolas"/>
              </a:rPr>
              <a:t>Hello, World!</a:t>
            </a:r>
            <a:endParaRPr sz="1400">
              <a:latin typeface="Consolas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&gt;</a:t>
            </a:r>
            <a:r>
              <a:rPr lang="en-US" sz="1400" err="1">
                <a:latin typeface="Consolas"/>
              </a:rPr>
              <a:t>gradle</a:t>
            </a:r>
            <a:r>
              <a:rPr lang="en-US" sz="1400">
                <a:latin typeface="Consolas"/>
              </a:rPr>
              <a:t> –q world</a:t>
            </a:r>
          </a:p>
          <a:p>
            <a:r>
              <a:rPr lang="en-US" sz="1400">
                <a:latin typeface="Consolas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256203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Task configuration &amp;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102525" cy="498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build.gradle</a:t>
            </a:r>
            <a:r>
              <a:rPr lang="en-US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0102" y="2447925"/>
            <a:ext cx="4353624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task hello</a:t>
            </a:r>
            <a:endParaRPr lang="en-US">
              <a:latin typeface="Calibri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message = "</a:t>
            </a:r>
            <a:r>
              <a:rPr lang="en-US" sz="1400" err="1">
                <a:latin typeface="Consolas"/>
              </a:rPr>
              <a:t>Whats</a:t>
            </a:r>
            <a:r>
              <a:rPr lang="en-US" sz="1400">
                <a:latin typeface="Consolas"/>
              </a:rPr>
              <a:t> up?"</a:t>
            </a:r>
            <a:endParaRPr lang="en-US">
              <a:latin typeface="Calibri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hello {</a:t>
            </a:r>
            <a:endParaRPr lang="en-US">
              <a:latin typeface="Calibri"/>
            </a:endParaRPr>
          </a:p>
          <a:p>
            <a:r>
              <a:rPr lang="en-US" sz="1400">
                <a:latin typeface="Consolas"/>
              </a:rPr>
              <a:t>    </a:t>
            </a:r>
            <a:r>
              <a:rPr lang="en-US" sz="1400" err="1">
                <a:latin typeface="Consolas"/>
              </a:rPr>
              <a:t>println</a:t>
            </a:r>
            <a:r>
              <a:rPr lang="en-US" sz="1400">
                <a:latin typeface="Consolas"/>
              </a:rPr>
              <a:t> "Configuring hello task."</a:t>
            </a:r>
            <a:endParaRPr lang="en-US">
              <a:latin typeface="Calibri"/>
            </a:endParaRPr>
          </a:p>
          <a:p>
            <a:r>
              <a:rPr lang="en-US" sz="1400">
                <a:latin typeface="Consolas"/>
              </a:rPr>
              <a:t>    message = 'Hello, World!'</a:t>
            </a:r>
            <a:endParaRPr lang="en-US">
              <a:latin typeface="Calibri"/>
            </a:endParaRPr>
          </a:p>
          <a:p>
            <a:r>
              <a:rPr lang="en-US" sz="1400">
                <a:latin typeface="Consolas"/>
              </a:rPr>
              <a:t>}</a:t>
            </a:r>
            <a:endParaRPr lang="en-US">
              <a:latin typeface="Calibri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hello </a:t>
            </a:r>
            <a:r>
              <a:rPr lang="en-US" sz="1400" err="1">
                <a:latin typeface="Consolas"/>
              </a:rPr>
              <a:t>doLasr</a:t>
            </a:r>
            <a:r>
              <a:rPr lang="en-US" sz="1400">
                <a:latin typeface="Consolas"/>
              </a:rPr>
              <a:t> {</a:t>
            </a:r>
            <a:endParaRPr lang="en-US">
              <a:latin typeface="Calibri"/>
            </a:endParaRPr>
          </a:p>
          <a:p>
            <a:r>
              <a:rPr lang="en-US" sz="1400">
                <a:latin typeface="Consolas"/>
              </a:rPr>
              <a:t>    </a:t>
            </a:r>
            <a:r>
              <a:rPr lang="en-US" sz="1400" err="1">
                <a:latin typeface="Consolas"/>
              </a:rPr>
              <a:t>println</a:t>
            </a:r>
            <a:r>
              <a:rPr lang="en-US" sz="1400">
                <a:latin typeface="Consolas"/>
              </a:rPr>
              <a:t> message</a:t>
            </a:r>
            <a:endParaRPr lang="en-US">
              <a:latin typeface="Calibri"/>
            </a:endParaRPr>
          </a:p>
          <a:p>
            <a:r>
              <a:rPr lang="en-US" sz="1400">
                <a:latin typeface="Consolas"/>
              </a:rPr>
              <a:t>}</a:t>
            </a: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hello </a:t>
            </a:r>
            <a:r>
              <a:rPr lang="en-US" sz="1400" err="1">
                <a:latin typeface="Consolas"/>
              </a:rPr>
              <a:t>doLast</a:t>
            </a:r>
            <a:r>
              <a:rPr lang="en-US" sz="1400">
                <a:latin typeface="Consolas"/>
              </a:rPr>
              <a:t> { </a:t>
            </a:r>
            <a:endParaRPr>
              <a:latin typeface="Calibri"/>
            </a:endParaRPr>
          </a:p>
          <a:p>
            <a:r>
              <a:rPr lang="en-US" sz="1400">
                <a:latin typeface="Consolas"/>
              </a:rPr>
              <a:t>    </a:t>
            </a:r>
            <a:r>
              <a:rPr lang="en-US" sz="1400" err="1">
                <a:latin typeface="Consolas"/>
              </a:rPr>
              <a:t>println</a:t>
            </a:r>
            <a:r>
              <a:rPr lang="en-US" sz="1400">
                <a:latin typeface="Consolas"/>
              </a:rPr>
              <a:t> </a:t>
            </a:r>
            <a:r>
              <a:rPr lang="en-US" sz="1400" err="1">
                <a:latin typeface="Consolas"/>
              </a:rPr>
              <a:t>project.message</a:t>
            </a:r>
            <a:endParaRPr err="1"/>
          </a:p>
          <a:p>
            <a:r>
              <a:rPr lang="en-US">
                <a:latin typeface="Calibri"/>
              </a:rPr>
              <a:t>}</a:t>
            </a:r>
            <a:endParaRPr lang="en-US" sz="1400">
              <a:latin typeface="Consolas"/>
            </a:endParaRPr>
          </a:p>
          <a:p>
            <a:endParaRPr lang="en-US" sz="1400"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0591" y="2447925"/>
            <a:ext cx="4365625" cy="22467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nsolas"/>
              </a:rPr>
              <a:t>&gt;</a:t>
            </a:r>
            <a:r>
              <a:rPr lang="en-US" sz="1400" err="1">
                <a:latin typeface="Consolas"/>
              </a:rPr>
              <a:t>gradle</a:t>
            </a:r>
            <a:r>
              <a:rPr lang="en-US" sz="1400">
                <a:latin typeface="Consolas"/>
              </a:rPr>
              <a:t> hello</a:t>
            </a:r>
            <a:endParaRPr lang="en-US"/>
          </a:p>
          <a:p>
            <a:r>
              <a:rPr lang="en-US" sz="1400">
                <a:latin typeface="Consolas"/>
              </a:rPr>
              <a:t>Configuring hello task.</a:t>
            </a:r>
            <a:endParaRPr>
              <a:latin typeface="Calibri"/>
            </a:endParaRPr>
          </a:p>
          <a:p>
            <a:r>
              <a:rPr lang="en-US" sz="1400">
                <a:latin typeface="Consolas"/>
              </a:rPr>
              <a:t>:hello</a:t>
            </a:r>
            <a:endParaRPr>
              <a:latin typeface="Calibri"/>
            </a:endParaRPr>
          </a:p>
          <a:p>
            <a:r>
              <a:rPr lang="en-US" sz="1400">
                <a:latin typeface="Consolas"/>
              </a:rPr>
              <a:t>Hello, World!</a:t>
            </a:r>
            <a:endParaRPr>
              <a:latin typeface="Calibri"/>
            </a:endParaRPr>
          </a:p>
          <a:p>
            <a:r>
              <a:rPr lang="en-US" sz="1400" err="1">
                <a:latin typeface="Consolas"/>
              </a:rPr>
              <a:t>Whats</a:t>
            </a:r>
            <a:r>
              <a:rPr lang="en-US" sz="1400">
                <a:latin typeface="Consolas"/>
              </a:rPr>
              <a:t> up?</a:t>
            </a:r>
            <a:endParaRPr>
              <a:latin typeface="Calibri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BUILD SUCCESSFUL</a:t>
            </a:r>
            <a:endParaRPr>
              <a:latin typeface="Calibri"/>
            </a:endParaRPr>
          </a:p>
          <a:p>
            <a:endParaRPr lang="en-US" sz="1400">
              <a:latin typeface="Consolas"/>
            </a:endParaRPr>
          </a:p>
          <a:p>
            <a:r>
              <a:rPr lang="en-US" sz="1400">
                <a:latin typeface="Consolas"/>
              </a:rPr>
              <a:t>Total time: 1.958 secs</a:t>
            </a:r>
            <a:endParaRPr/>
          </a:p>
          <a:p>
            <a:endParaRPr lang="en-US" sz="1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6764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/>
              <a:t>Gradle is Groovy, Groovy is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875" y="1949336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Java:</a:t>
            </a:r>
          </a:p>
        </p:txBody>
      </p:sp>
      <p:sp>
        <p:nvSpPr>
          <p:cNvPr id="6" name="Rectangle 5"/>
          <p:cNvSpPr/>
          <p:nvPr/>
        </p:nvSpPr>
        <p:spPr>
          <a:xfrm>
            <a:off x="904875" y="2409825"/>
            <a:ext cx="10347325" cy="1352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>
                <a:latin typeface="Consolas"/>
              </a:rPr>
              <a:t>import </a:t>
            </a:r>
            <a:r>
              <a:rPr lang="en-US" sz="1400" err="1">
                <a:latin typeface="Consolas"/>
              </a:rPr>
              <a:t>java.io.File</a:t>
            </a:r>
            <a:r>
              <a:rPr lang="en-US" sz="1400">
                <a:latin typeface="Consolas"/>
              </a:rPr>
              <a:t>;</a:t>
            </a:r>
          </a:p>
          <a:p>
            <a:r>
              <a:rPr lang="en-US" sz="1400">
                <a:latin typeface="Consolas"/>
              </a:rPr>
              <a:t>…</a:t>
            </a:r>
          </a:p>
          <a:p>
            <a:r>
              <a:rPr lang="en-US" sz="1400">
                <a:latin typeface="Consolas"/>
              </a:rPr>
              <a:t>String </a:t>
            </a:r>
            <a:r>
              <a:rPr lang="en-US" sz="1400" err="1">
                <a:latin typeface="Consolas"/>
              </a:rPr>
              <a:t>parentDir</a:t>
            </a:r>
            <a:r>
              <a:rPr lang="en-US" sz="1400">
                <a:latin typeface="Consolas"/>
              </a:rPr>
              <a:t> = new File(”test.txt”) </a:t>
            </a:r>
          </a:p>
          <a:p>
            <a:r>
              <a:rPr lang="en-US" sz="1400">
                <a:latin typeface="Consolas"/>
              </a:rPr>
              <a:t>                        .getAbsoluteFile()</a:t>
            </a:r>
          </a:p>
          <a:p>
            <a:r>
              <a:rPr lang="en-US" sz="1400">
                <a:latin typeface="Consolas"/>
              </a:rPr>
              <a:t>                        .getParentPath();</a:t>
            </a:r>
            <a:endParaRPr sz="1400">
              <a:latin typeface="Consolas"/>
            </a:endParaRPr>
          </a:p>
          <a:p>
            <a:endParaRPr lang="en-US" sz="140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875" y="4178184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Groovy:</a:t>
            </a:r>
          </a:p>
        </p:txBody>
      </p:sp>
      <p:sp>
        <p:nvSpPr>
          <p:cNvPr id="8" name="Rectangle 7"/>
          <p:cNvSpPr/>
          <p:nvPr/>
        </p:nvSpPr>
        <p:spPr>
          <a:xfrm>
            <a:off x="885825" y="4638675"/>
            <a:ext cx="10347325" cy="40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>
                <a:latin typeface="Consolas"/>
              </a:rPr>
              <a:t>def</a:t>
            </a:r>
            <a:r>
              <a:rPr lang="en-US" sz="1400">
                <a:latin typeface="Consolas"/>
              </a:rPr>
              <a:t> </a:t>
            </a:r>
            <a:r>
              <a:rPr lang="en-US" sz="1400" err="1">
                <a:latin typeface="Consolas"/>
              </a:rPr>
              <a:t>parentDir</a:t>
            </a:r>
            <a:r>
              <a:rPr lang="en-US" sz="1400">
                <a:latin typeface="Consolas"/>
              </a:rPr>
              <a:t> = new File(”test.txt”).</a:t>
            </a:r>
            <a:r>
              <a:rPr lang="en-US" sz="1400" b="1" err="1">
                <a:latin typeface="Consolas"/>
              </a:rPr>
              <a:t>absoluteFile.parentPath</a:t>
            </a:r>
            <a:endParaRPr lang="en-US" sz="1400" b="1"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5598" y="51720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Gradle: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6533" y="5629275"/>
            <a:ext cx="10347325" cy="401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err="1">
                <a:latin typeface="Consolas"/>
              </a:rPr>
              <a:t>parentDir</a:t>
            </a:r>
            <a:r>
              <a:rPr lang="en-US" sz="1400">
                <a:latin typeface="Consolas"/>
              </a:rPr>
              <a:t> = </a:t>
            </a:r>
            <a:r>
              <a:rPr lang="en-US" sz="1400" b="1">
                <a:latin typeface="Consolas"/>
              </a:rPr>
              <a:t>file</a:t>
            </a:r>
            <a:r>
              <a:rPr lang="en-US" sz="1400">
                <a:latin typeface="Consolas"/>
              </a:rPr>
              <a:t>(”test.txt”).</a:t>
            </a:r>
            <a:r>
              <a:rPr lang="en-US" sz="1400" err="1">
                <a:latin typeface="Consolas"/>
              </a:rPr>
              <a:t>absoluteFile.parentPath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3963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Microsoft Office PowerPoint</Application>
  <PresentationFormat>Widescreen</PresentationFormat>
  <Paragraphs>450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office theme</vt:lpstr>
      <vt:lpstr>Gradle</vt:lpstr>
      <vt:lpstr>What is Gradle?</vt:lpstr>
      <vt:lpstr>What’s in this presentation?</vt:lpstr>
      <vt:lpstr>OVERVIEW</vt:lpstr>
      <vt:lpstr>Advanced features</vt:lpstr>
      <vt:lpstr>Basic Features &amp; Principles</vt:lpstr>
      <vt:lpstr>Hello, Gradle!</vt:lpstr>
      <vt:lpstr>Task configuration &amp; execution</vt:lpstr>
      <vt:lpstr>Gradle is Groovy, Groovy is Java</vt:lpstr>
      <vt:lpstr>Building Java project</vt:lpstr>
      <vt:lpstr>Java plug-in tasks</vt:lpstr>
      <vt:lpstr>Extending tasks</vt:lpstr>
      <vt:lpstr>Ant is a first-class citizen</vt:lpstr>
      <vt:lpstr>Ant usage examples 1</vt:lpstr>
      <vt:lpstr>Ant usage examples 2</vt:lpstr>
      <vt:lpstr>Overriding conventions</vt:lpstr>
      <vt:lpstr>More examples</vt:lpstr>
      <vt:lpstr>FILES AND FILECOLLECTIONS</vt:lpstr>
      <vt:lpstr>Referencing files &amp; file collections</vt:lpstr>
      <vt:lpstr>Referencing files &amp; file collections</vt:lpstr>
      <vt:lpstr>Copying files</vt:lpstr>
      <vt:lpstr>DEPENDENCY MANAGEMENT</vt:lpstr>
      <vt:lpstr>Repository configuration</vt:lpstr>
      <vt:lpstr>Referencing dependencies</vt:lpstr>
      <vt:lpstr>Transitive dependencies</vt:lpstr>
      <vt:lpstr>MULTI-PROJECT BUILDS</vt:lpstr>
      <vt:lpstr>Directories &amp; settings.gradle</vt:lpstr>
      <vt:lpstr>All or something</vt:lpstr>
      <vt:lpstr>Inter-project dependenciess</vt:lpstr>
      <vt:lpstr>PLUGINS</vt:lpstr>
      <vt:lpstr>Extending your build</vt:lpstr>
      <vt:lpstr>Standard plug-ins</vt:lpstr>
      <vt:lpstr>Reading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</dc:title>
  <cp:lastModifiedBy>Васил Костадинов</cp:lastModifiedBy>
  <cp:revision>1</cp:revision>
  <dcterms:modified xsi:type="dcterms:W3CDTF">2017-10-02T08:20:19Z</dcterms:modified>
</cp:coreProperties>
</file>