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22" autoAdjust="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1BC0A-7E04-48DC-A7CB-AFE057791E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84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C3776-CD33-4454-B0CA-5F715964BF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170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C7CFC-A622-4231-A800-ED88B445C8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76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A3384-10B5-4FDA-B124-FE68F0F24A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60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8A3F4-F640-463A-8B61-085AEFC6E0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4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BC782-2055-4792-A275-107C6C97F8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7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39D37-A35A-4895-A0D9-FBC78A4827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99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57504-CD2A-4D64-94FC-F848B7D6F1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57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3455F-A085-4730-842F-3484CA3AF8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372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31DE0-0445-4526-8955-02078DD075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45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799E1-5BB6-4451-A5F4-BC85C0126A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07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BD8163-3AD3-458B-993E-4C35DB57520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sz="4000" b="1" dirty="0">
                <a:latin typeface="Georgia" panose="02040502050405020303" pitchFamily="18" charset="0"/>
              </a:rPr>
              <a:t>Развитие ОККР в 2016 году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 dirty="0">
                <a:latin typeface="Georgia" panose="02040502050405020303" pitchFamily="18" charset="0"/>
              </a:rPr>
              <a:t>Текущая структура подразделения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По специализации: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1 специалист в нагрузочном тестировании.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специалиста в автоматизации тестирования </a:t>
            </a:r>
            <a:r>
              <a:rPr lang="en-US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приложений.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специалиста в автоматизации тестирования приложений для мобильных платформ.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1 специалист в тестировании безопасности.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По квалификации: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1 старший специалист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специалиста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6 младших специалистов</a:t>
            </a:r>
          </a:p>
          <a:p>
            <a:pPr>
              <a:lnSpc>
                <a:spcPct val="90000"/>
              </a:lnSpc>
            </a:pPr>
            <a:endParaRPr lang="ru-RU" altLang="ru-RU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dirty="0">
                <a:latin typeface="Georgia" panose="02040502050405020303" pitchFamily="18" charset="0"/>
              </a:rPr>
              <a:t>Планируемая структура подразделения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По специализации: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специалиста в нагрузочном тестировании.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3 специалиста в автоматизации тестирования </a:t>
            </a:r>
            <a:r>
              <a:rPr lang="en-US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приложений.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3 специалиста в автоматизации тестирования приложений для мобильных платформ.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специалиста в тестировании безопасности.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2 тест-дизайнера / тест-аналитика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1 специалист в области тестирования </a:t>
            </a:r>
            <a:r>
              <a:rPr lang="en-US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usability.</a:t>
            </a:r>
            <a:endParaRPr lang="ru-RU" altLang="ru-RU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По квалификации: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3 старших специалиста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4 специалиста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latin typeface="Tahoma" panose="020B0604030504040204" pitchFamily="34" charset="0"/>
                <a:cs typeface="Tahoma" panose="020B0604030504040204" pitchFamily="34" charset="0"/>
              </a:rPr>
              <a:t>6 младших специалистов</a:t>
            </a:r>
          </a:p>
          <a:p>
            <a:pPr>
              <a:lnSpc>
                <a:spcPct val="80000"/>
              </a:lnSpc>
            </a:pPr>
            <a:endParaRPr lang="ru-RU" altLang="ru-RU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 dirty="0">
                <a:latin typeface="Georgia" panose="02040502050405020303" pitchFamily="18" charset="0"/>
              </a:rPr>
              <a:t>Цели подразделения на следующий год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Продать услуги контроля качества двум заказчикам.</a:t>
            </a:r>
          </a:p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Продать услуги по автоматизации одному заказчику.</a:t>
            </a:r>
          </a:p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Продать услуги по тестированию безопасности приложений одному заказчику.</a:t>
            </a:r>
          </a:p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Изменить премиальную систему.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 dirty="0">
                <a:latin typeface="Georgia" panose="02040502050405020303" pitchFamily="18" charset="0"/>
              </a:rPr>
              <a:t>Шаги для достижения цели № 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Увеличение численности подразделения до 15 человек.</a:t>
            </a:r>
          </a:p>
          <a:p>
            <a:r>
              <a:rPr lang="ru-RU" altLang="ru-RU" sz="2800" dirty="0" err="1">
                <a:latin typeface="Tahoma" panose="020B0604030504040204" pitchFamily="34" charset="0"/>
                <a:cs typeface="Tahoma" panose="020B0604030504040204" pitchFamily="34" charset="0"/>
              </a:rPr>
              <a:t>Найм</a:t>
            </a:r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 2 старших специалистов или один средний и один старший с навыками управления и уровнем английского не ниже </a:t>
            </a:r>
            <a:r>
              <a:rPr lang="en-US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upper intermediate.</a:t>
            </a:r>
          </a:p>
          <a:p>
            <a:endParaRPr lang="ru-RU" alt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 dirty="0">
                <a:latin typeface="Georgia" panose="02040502050405020303" pitchFamily="18" charset="0"/>
              </a:rPr>
              <a:t>Шаги для достижения цели №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Снижение времени на разработку авто-тестов в 2 раза.</a:t>
            </a:r>
          </a:p>
          <a:p>
            <a:r>
              <a:rPr lang="ru-RU" altLang="ru-RU" sz="2800" dirty="0" err="1">
                <a:latin typeface="Tahoma" panose="020B0604030504040204" pitchFamily="34" charset="0"/>
                <a:cs typeface="Tahoma" panose="020B0604030504040204" pitchFamily="34" charset="0"/>
              </a:rPr>
              <a:t>Найм</a:t>
            </a:r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 специалиста с продвинутыми навыками тест- дизайн.</a:t>
            </a:r>
          </a:p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Автоматизация тестирования </a:t>
            </a:r>
            <a:r>
              <a:rPr lang="en-US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CE.</a:t>
            </a:r>
            <a:endParaRPr lang="ru-RU" altLang="ru-RU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 dirty="0">
                <a:latin typeface="Georgia" panose="02040502050405020303" pitchFamily="18" charset="0"/>
              </a:rPr>
              <a:t>Шаги для достижения цели № 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 err="1">
                <a:latin typeface="Tahoma" panose="020B0604030504040204" pitchFamily="34" charset="0"/>
                <a:cs typeface="Tahoma" panose="020B0604030504040204" pitchFamily="34" charset="0"/>
              </a:rPr>
              <a:t>Прокачивание</a:t>
            </a:r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 Софронова в области безопасности.</a:t>
            </a:r>
          </a:p>
          <a:p>
            <a:r>
              <a:rPr lang="ru-RU" altLang="ru-RU" sz="2800" dirty="0" err="1">
                <a:latin typeface="Tahoma" panose="020B0604030504040204" pitchFamily="34" charset="0"/>
                <a:cs typeface="Tahoma" panose="020B0604030504040204" pitchFamily="34" charset="0"/>
              </a:rPr>
              <a:t>Найм</a:t>
            </a:r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 специалиста с продвинутыми навыками в тестировании безопасности.</a:t>
            </a:r>
          </a:p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Внедрить тестирование безопасности на </a:t>
            </a:r>
            <a:r>
              <a:rPr lang="en-US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Vertigo.</a:t>
            </a:r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 dirty="0">
                <a:latin typeface="Georgia" panose="02040502050405020303" pitchFamily="18" charset="0"/>
              </a:rPr>
              <a:t>Шаги для достижения цели № 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Разработка и согласование нескольких вариантов премирования.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" y="6269731"/>
            <a:ext cx="907890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 dirty="0">
                <a:latin typeface="Georgia" panose="02040502050405020303" pitchFamily="18" charset="0"/>
              </a:rPr>
              <a:t>Голубая мечта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>
                <a:latin typeface="Tahoma" panose="020B0604030504040204" pitchFamily="34" charset="0"/>
                <a:cs typeface="Tahoma" panose="020B0604030504040204" pitchFamily="34" charset="0"/>
              </a:rPr>
              <a:t>Разработать спецификацию на собственный программный продукт подразделения, силами подразделения.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1"/>
            <a:ext cx="936104" cy="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Оформление по умолчанию</vt:lpstr>
      <vt:lpstr>Развитие ОККР в 2016 году</vt:lpstr>
      <vt:lpstr>Текущая структура подразделения</vt:lpstr>
      <vt:lpstr>Планируемая структура подразделения</vt:lpstr>
      <vt:lpstr>Цели подразделения на следующий год</vt:lpstr>
      <vt:lpstr>Шаги для достижения цели № 1</vt:lpstr>
      <vt:lpstr>Шаги для достижения цели № 2</vt:lpstr>
      <vt:lpstr>Шаги для достижения цели № 3</vt:lpstr>
      <vt:lpstr>Шаги для достижения цели № 4</vt:lpstr>
      <vt:lpstr>Голубая мечта</vt:lpstr>
    </vt:vector>
  </TitlesOfParts>
  <Company>DSPLAB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ОККР в 2016 году</dc:title>
  <dc:creator>Konstantin</dc:creator>
  <cp:lastModifiedBy>Konstantin Firsanov</cp:lastModifiedBy>
  <cp:revision>4</cp:revision>
  <dcterms:created xsi:type="dcterms:W3CDTF">2015-12-28T19:10:55Z</dcterms:created>
  <dcterms:modified xsi:type="dcterms:W3CDTF">2015-12-29T04:05:48Z</dcterms:modified>
</cp:coreProperties>
</file>