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3" r:id="rId2"/>
    <p:sldMasterId id="2147483652" r:id="rId3"/>
  </p:sldMasterIdLst>
  <p:notesMasterIdLst>
    <p:notesMasterId r:id="rId33"/>
  </p:notesMasterIdLst>
  <p:handoutMasterIdLst>
    <p:handoutMasterId r:id="rId34"/>
  </p:handoutMasterIdLst>
  <p:sldIdLst>
    <p:sldId id="256" r:id="rId4"/>
    <p:sldId id="260" r:id="rId5"/>
    <p:sldId id="262" r:id="rId6"/>
    <p:sldId id="266" r:id="rId7"/>
    <p:sldId id="264"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794500" cy="99314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2"/>
    <a:srgbClr val="FFC425"/>
    <a:srgbClr val="C9E8FF"/>
    <a:srgbClr val="005596"/>
    <a:srgbClr val="7692C0"/>
    <a:srgbClr val="7994C1"/>
    <a:srgbClr val="6A88BA"/>
    <a:srgbClr val="678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1" autoAdjust="0"/>
    <p:restoredTop sz="94630" autoAdjust="0"/>
  </p:normalViewPr>
  <p:slideViewPr>
    <p:cSldViewPr snapToGrid="0" snapToObjects="1">
      <p:cViewPr varScale="1">
        <p:scale>
          <a:sx n="87" d="100"/>
          <a:sy n="87" d="100"/>
        </p:scale>
        <p:origin x="-1380" y="-8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252931" name="Rectangle 3"/>
          <p:cNvSpPr>
            <a:spLocks noGrp="1" noChangeArrowheads="1"/>
          </p:cNvSpPr>
          <p:nvPr>
            <p:ph type="dt" sz="quarter" idx="1"/>
          </p:nvPr>
        </p:nvSpPr>
        <p:spPr bwMode="auto">
          <a:xfrm>
            <a:off x="384810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252932" name="Rectangle 4"/>
          <p:cNvSpPr>
            <a:spLocks noGrp="1" noChangeArrowheads="1"/>
          </p:cNvSpPr>
          <p:nvPr>
            <p:ph type="ftr" sz="quarter" idx="2"/>
          </p:nvPr>
        </p:nvSpPr>
        <p:spPr bwMode="auto">
          <a:xfrm>
            <a:off x="0" y="94329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252933" name="Rectangle 5"/>
          <p:cNvSpPr>
            <a:spLocks noGrp="1" noChangeArrowheads="1"/>
          </p:cNvSpPr>
          <p:nvPr>
            <p:ph type="sldNum" sz="quarter" idx="3"/>
          </p:nvPr>
        </p:nvSpPr>
        <p:spPr bwMode="auto">
          <a:xfrm>
            <a:off x="3848100" y="94329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b" anchorCtr="0" compatLnSpc="1">
            <a:prstTxWarp prst="textNoShape">
              <a:avLst/>
            </a:prstTxWarp>
          </a:bodyPr>
          <a:lstStyle>
            <a:lvl1pPr algn="r" defTabSz="923925">
              <a:defRPr sz="1200">
                <a:latin typeface="Arial" charset="0"/>
              </a:defRPr>
            </a:lvl1pPr>
          </a:lstStyle>
          <a:p>
            <a:pPr>
              <a:defRPr/>
            </a:pPr>
            <a:fld id="{88A40164-BD5D-4095-AF20-B7E5E3CE216C}" type="slidenum">
              <a:rPr lang="en-US"/>
              <a:pPr>
                <a:defRPr/>
              </a:pPr>
              <a:t>‹#›</a:t>
            </a:fld>
            <a:endParaRPr lang="en-US"/>
          </a:p>
        </p:txBody>
      </p:sp>
    </p:spTree>
    <p:extLst>
      <p:ext uri="{BB962C8B-B14F-4D97-AF65-F5344CB8AC3E}">
        <p14:creationId xmlns:p14="http://schemas.microsoft.com/office/powerpoint/2010/main" val="443659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226307" name="Rectangle 3"/>
          <p:cNvSpPr>
            <a:spLocks noGrp="1" noChangeArrowheads="1"/>
          </p:cNvSpPr>
          <p:nvPr>
            <p:ph type="dt" idx="1"/>
          </p:nvPr>
        </p:nvSpPr>
        <p:spPr bwMode="auto">
          <a:xfrm>
            <a:off x="384810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6309" name="Rectangle 5"/>
          <p:cNvSpPr>
            <a:spLocks noGrp="1" noChangeArrowheads="1"/>
          </p:cNvSpPr>
          <p:nvPr>
            <p:ph type="body" sz="quarter" idx="3"/>
          </p:nvPr>
        </p:nvSpPr>
        <p:spPr bwMode="auto">
          <a:xfrm>
            <a:off x="679450" y="4718050"/>
            <a:ext cx="5435600"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6310" name="Rectangle 6"/>
          <p:cNvSpPr>
            <a:spLocks noGrp="1" noChangeArrowheads="1"/>
          </p:cNvSpPr>
          <p:nvPr>
            <p:ph type="ftr" sz="quarter" idx="4"/>
          </p:nvPr>
        </p:nvSpPr>
        <p:spPr bwMode="auto">
          <a:xfrm>
            <a:off x="0" y="94329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226311" name="Rectangle 7"/>
          <p:cNvSpPr>
            <a:spLocks noGrp="1" noChangeArrowheads="1"/>
          </p:cNvSpPr>
          <p:nvPr>
            <p:ph type="sldNum" sz="quarter" idx="5"/>
          </p:nvPr>
        </p:nvSpPr>
        <p:spPr bwMode="auto">
          <a:xfrm>
            <a:off x="3848100" y="94329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45" tIns="46173" rIns="92345" bIns="46173" numCol="1" anchor="b" anchorCtr="0" compatLnSpc="1">
            <a:prstTxWarp prst="textNoShape">
              <a:avLst/>
            </a:prstTxWarp>
          </a:bodyPr>
          <a:lstStyle>
            <a:lvl1pPr algn="r" defTabSz="923925">
              <a:defRPr sz="1200">
                <a:latin typeface="Arial" charset="0"/>
              </a:defRPr>
            </a:lvl1pPr>
          </a:lstStyle>
          <a:p>
            <a:pPr>
              <a:defRPr/>
            </a:pPr>
            <a:fld id="{5FB29DC6-D2D0-47CD-844D-0D807EE2315F}" type="slidenum">
              <a:rPr lang="en-US"/>
              <a:pPr>
                <a:defRPr/>
              </a:pPr>
              <a:t>‹#›</a:t>
            </a:fld>
            <a:endParaRPr lang="en-US"/>
          </a:p>
        </p:txBody>
      </p:sp>
    </p:spTree>
    <p:extLst>
      <p:ext uri="{BB962C8B-B14F-4D97-AF65-F5344CB8AC3E}">
        <p14:creationId xmlns:p14="http://schemas.microsoft.com/office/powerpoint/2010/main" val="83395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23925">
              <a:defRPr sz="2400">
                <a:solidFill>
                  <a:schemeClr val="tx1"/>
                </a:solidFill>
                <a:latin typeface="Arial" charset="0"/>
              </a:defRPr>
            </a:lvl1pPr>
            <a:lvl2pPr marL="742950" indent="-285750" defTabSz="923925">
              <a:defRPr sz="2400">
                <a:solidFill>
                  <a:schemeClr val="tx1"/>
                </a:solidFill>
                <a:latin typeface="Arial" charset="0"/>
              </a:defRPr>
            </a:lvl2pPr>
            <a:lvl3pPr marL="1143000" indent="-228600" defTabSz="923925">
              <a:defRPr sz="2400">
                <a:solidFill>
                  <a:schemeClr val="tx1"/>
                </a:solidFill>
                <a:latin typeface="Arial" charset="0"/>
              </a:defRPr>
            </a:lvl3pPr>
            <a:lvl4pPr marL="1600200" indent="-228600" defTabSz="923925">
              <a:defRPr sz="2400">
                <a:solidFill>
                  <a:schemeClr val="tx1"/>
                </a:solidFill>
                <a:latin typeface="Arial" charset="0"/>
              </a:defRPr>
            </a:lvl4pPr>
            <a:lvl5pPr marL="2057400" indent="-228600" defTabSz="923925">
              <a:defRPr sz="2400">
                <a:solidFill>
                  <a:schemeClr val="tx1"/>
                </a:solidFill>
                <a:latin typeface="Arial" charset="0"/>
              </a:defRPr>
            </a:lvl5pPr>
            <a:lvl6pPr marL="2514600" indent="-228600" defTabSz="923925" eaLnBrk="0" fontAlgn="base" hangingPunct="0">
              <a:spcBef>
                <a:spcPct val="0"/>
              </a:spcBef>
              <a:spcAft>
                <a:spcPct val="0"/>
              </a:spcAft>
              <a:defRPr sz="2400">
                <a:solidFill>
                  <a:schemeClr val="tx1"/>
                </a:solidFill>
                <a:latin typeface="Arial" charset="0"/>
              </a:defRPr>
            </a:lvl6pPr>
            <a:lvl7pPr marL="2971800" indent="-228600" defTabSz="923925" eaLnBrk="0" fontAlgn="base" hangingPunct="0">
              <a:spcBef>
                <a:spcPct val="0"/>
              </a:spcBef>
              <a:spcAft>
                <a:spcPct val="0"/>
              </a:spcAft>
              <a:defRPr sz="2400">
                <a:solidFill>
                  <a:schemeClr val="tx1"/>
                </a:solidFill>
                <a:latin typeface="Arial" charset="0"/>
              </a:defRPr>
            </a:lvl7pPr>
            <a:lvl8pPr marL="3429000" indent="-228600" defTabSz="923925" eaLnBrk="0" fontAlgn="base" hangingPunct="0">
              <a:spcBef>
                <a:spcPct val="0"/>
              </a:spcBef>
              <a:spcAft>
                <a:spcPct val="0"/>
              </a:spcAft>
              <a:defRPr sz="2400">
                <a:solidFill>
                  <a:schemeClr val="tx1"/>
                </a:solidFill>
                <a:latin typeface="Arial" charset="0"/>
              </a:defRPr>
            </a:lvl8pPr>
            <a:lvl9pPr marL="3886200" indent="-228600" defTabSz="923925" eaLnBrk="0" fontAlgn="base" hangingPunct="0">
              <a:spcBef>
                <a:spcPct val="0"/>
              </a:spcBef>
              <a:spcAft>
                <a:spcPct val="0"/>
              </a:spcAft>
              <a:defRPr sz="2400">
                <a:solidFill>
                  <a:schemeClr val="tx1"/>
                </a:solidFill>
                <a:latin typeface="Arial" charset="0"/>
              </a:defRPr>
            </a:lvl9pPr>
          </a:lstStyle>
          <a:p>
            <a:fld id="{30DE095A-82BE-4F84-A2C2-0771CD48AB14}" type="slidenum">
              <a:rPr lang="en-US" sz="1200" smtClean="0"/>
              <a:pPr/>
              <a:t>1</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ACEEBFF-A8F9-4102-999B-9395987239B1}" type="slidenum">
              <a:rPr lang="en-US">
                <a:latin typeface="Arial" charset="0"/>
              </a:rPr>
              <a:pPr/>
              <a:t>4</a:t>
            </a:fld>
            <a:endParaRPr lang="en-US">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4"/>
          <p:cNvSpPr>
            <a:spLocks noChangeArrowheads="1"/>
          </p:cNvSpPr>
          <p:nvPr/>
        </p:nvSpPr>
        <p:spPr bwMode="auto">
          <a:xfrm>
            <a:off x="-3175" y="0"/>
            <a:ext cx="9147175" cy="6858000"/>
          </a:xfrm>
          <a:prstGeom prst="rect">
            <a:avLst/>
          </a:prstGeom>
          <a:solidFill>
            <a:srgbClr val="0055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5" name="Group 26"/>
          <p:cNvGrpSpPr>
            <a:grpSpLocks/>
          </p:cNvGrpSpPr>
          <p:nvPr/>
        </p:nvGrpSpPr>
        <p:grpSpPr bwMode="auto">
          <a:xfrm>
            <a:off x="7938" y="2146300"/>
            <a:ext cx="5918200" cy="4711700"/>
            <a:chOff x="-14288" y="2146300"/>
            <a:chExt cx="5918201" cy="4711700"/>
          </a:xfrm>
        </p:grpSpPr>
        <p:sp>
          <p:nvSpPr>
            <p:cNvPr id="6" name="Freeform 200"/>
            <p:cNvSpPr>
              <a:spLocks/>
            </p:cNvSpPr>
            <p:nvPr/>
          </p:nvSpPr>
          <p:spPr bwMode="auto">
            <a:xfrm>
              <a:off x="3373095" y="6269540"/>
              <a:ext cx="839138" cy="588460"/>
            </a:xfrm>
            <a:custGeom>
              <a:avLst/>
              <a:gdLst>
                <a:gd name="T0" fmla="*/ 2147483647 w 265"/>
                <a:gd name="T1" fmla="*/ 0 h 186"/>
                <a:gd name="T2" fmla="*/ 2147483647 w 265"/>
                <a:gd name="T3" fmla="*/ 2147483647 h 186"/>
                <a:gd name="T4" fmla="*/ 0 w 265"/>
                <a:gd name="T5" fmla="*/ 2147483647 h 186"/>
                <a:gd name="T6" fmla="*/ 2147483647 w 265"/>
                <a:gd name="T7" fmla="*/ 2147483647 h 186"/>
                <a:gd name="T8" fmla="*/ 2147483647 w 265"/>
                <a:gd name="T9" fmla="*/ 2147483647 h 186"/>
                <a:gd name="T10" fmla="*/ 2147483647 w 265"/>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186">
                  <a:moveTo>
                    <a:pt x="265" y="0"/>
                  </a:moveTo>
                  <a:cubicBezTo>
                    <a:pt x="14" y="136"/>
                    <a:pt x="14" y="136"/>
                    <a:pt x="14" y="136"/>
                  </a:cubicBezTo>
                  <a:cubicBezTo>
                    <a:pt x="11" y="153"/>
                    <a:pt x="6" y="170"/>
                    <a:pt x="0" y="186"/>
                  </a:cubicBezTo>
                  <a:cubicBezTo>
                    <a:pt x="168" y="186"/>
                    <a:pt x="168" y="186"/>
                    <a:pt x="168" y="186"/>
                  </a:cubicBezTo>
                  <a:cubicBezTo>
                    <a:pt x="188" y="157"/>
                    <a:pt x="208" y="124"/>
                    <a:pt x="226" y="89"/>
                  </a:cubicBezTo>
                  <a:cubicBezTo>
                    <a:pt x="239" y="62"/>
                    <a:pt x="252" y="32"/>
                    <a:pt x="265" y="0"/>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201"/>
            <p:cNvSpPr>
              <a:spLocks/>
            </p:cNvSpPr>
            <p:nvPr/>
          </p:nvSpPr>
          <p:spPr bwMode="auto">
            <a:xfrm>
              <a:off x="944152" y="2560501"/>
              <a:ext cx="3312316" cy="1896744"/>
            </a:xfrm>
            <a:custGeom>
              <a:avLst/>
              <a:gdLst>
                <a:gd name="T0" fmla="*/ 2147483647 w 1046"/>
                <a:gd name="T1" fmla="*/ 2147483647 h 599"/>
                <a:gd name="T2" fmla="*/ 2147483647 w 1046"/>
                <a:gd name="T3" fmla="*/ 2147483647 h 599"/>
                <a:gd name="T4" fmla="*/ 2147483647 w 1046"/>
                <a:gd name="T5" fmla="*/ 2147483647 h 599"/>
                <a:gd name="T6" fmla="*/ 2147483647 w 1046"/>
                <a:gd name="T7" fmla="*/ 2147483647 h 599"/>
                <a:gd name="T8" fmla="*/ 2147483647 w 1046"/>
                <a:gd name="T9" fmla="*/ 2147483647 h 599"/>
                <a:gd name="T10" fmla="*/ 2147483647 w 1046"/>
                <a:gd name="T11" fmla="*/ 2147483647 h 599"/>
                <a:gd name="T12" fmla="*/ 2147483647 w 1046"/>
                <a:gd name="T13" fmla="*/ 2147483647 h 599"/>
                <a:gd name="T14" fmla="*/ 2147483647 w 1046"/>
                <a:gd name="T15" fmla="*/ 2147483647 h 599"/>
                <a:gd name="T16" fmla="*/ 2147483647 w 1046"/>
                <a:gd name="T17" fmla="*/ 2147483647 h 599"/>
                <a:gd name="T18" fmla="*/ 2147483647 w 1046"/>
                <a:gd name="T19" fmla="*/ 2147483647 h 599"/>
                <a:gd name="T20" fmla="*/ 2147483647 w 1046"/>
                <a:gd name="T21" fmla="*/ 2147483647 h 599"/>
                <a:gd name="T22" fmla="*/ 2147483647 w 1046"/>
                <a:gd name="T23" fmla="*/ 2147483647 h 599"/>
                <a:gd name="T24" fmla="*/ 2147483647 w 1046"/>
                <a:gd name="T25" fmla="*/ 2147483647 h 599"/>
                <a:gd name="T26" fmla="*/ 2147483647 w 1046"/>
                <a:gd name="T27" fmla="*/ 2147483647 h 599"/>
                <a:gd name="T28" fmla="*/ 2147483647 w 1046"/>
                <a:gd name="T29" fmla="*/ 2147483647 h 599"/>
                <a:gd name="T30" fmla="*/ 2147483647 w 1046"/>
                <a:gd name="T31" fmla="*/ 2147483647 h 599"/>
                <a:gd name="T32" fmla="*/ 2147483647 w 1046"/>
                <a:gd name="T33" fmla="*/ 2147483647 h 599"/>
                <a:gd name="T34" fmla="*/ 2147483647 w 1046"/>
                <a:gd name="T35" fmla="*/ 2147483647 h 599"/>
                <a:gd name="T36" fmla="*/ 2147483647 w 1046"/>
                <a:gd name="T37" fmla="*/ 2147483647 h 599"/>
                <a:gd name="T38" fmla="*/ 2147483647 w 1046"/>
                <a:gd name="T39" fmla="*/ 2147483647 h 599"/>
                <a:gd name="T40" fmla="*/ 2147483647 w 1046"/>
                <a:gd name="T41" fmla="*/ 2147483647 h 599"/>
                <a:gd name="T42" fmla="*/ 0 w 1046"/>
                <a:gd name="T43" fmla="*/ 2147483647 h 599"/>
                <a:gd name="T44" fmla="*/ 2147483647 w 1046"/>
                <a:gd name="T45" fmla="*/ 2147483647 h 599"/>
                <a:gd name="T46" fmla="*/ 2147483647 w 1046"/>
                <a:gd name="T47" fmla="*/ 2147483647 h 5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46" h="599">
                  <a:moveTo>
                    <a:pt x="189" y="115"/>
                  </a:moveTo>
                  <a:cubicBezTo>
                    <a:pt x="195" y="115"/>
                    <a:pt x="202" y="114"/>
                    <a:pt x="208" y="114"/>
                  </a:cubicBezTo>
                  <a:cubicBezTo>
                    <a:pt x="219" y="114"/>
                    <a:pt x="230" y="114"/>
                    <a:pt x="241" y="114"/>
                  </a:cubicBezTo>
                  <a:cubicBezTo>
                    <a:pt x="221" y="119"/>
                    <a:pt x="202" y="125"/>
                    <a:pt x="184" y="133"/>
                  </a:cubicBezTo>
                  <a:cubicBezTo>
                    <a:pt x="335" y="214"/>
                    <a:pt x="335" y="214"/>
                    <a:pt x="335" y="214"/>
                  </a:cubicBezTo>
                  <a:cubicBezTo>
                    <a:pt x="453" y="210"/>
                    <a:pt x="572" y="263"/>
                    <a:pt x="652" y="348"/>
                  </a:cubicBezTo>
                  <a:cubicBezTo>
                    <a:pt x="634" y="349"/>
                    <a:pt x="615" y="352"/>
                    <a:pt x="595" y="355"/>
                  </a:cubicBezTo>
                  <a:cubicBezTo>
                    <a:pt x="851" y="493"/>
                    <a:pt x="851" y="493"/>
                    <a:pt x="851" y="493"/>
                  </a:cubicBezTo>
                  <a:cubicBezTo>
                    <a:pt x="850" y="491"/>
                    <a:pt x="850" y="488"/>
                    <a:pt x="849" y="485"/>
                  </a:cubicBezTo>
                  <a:cubicBezTo>
                    <a:pt x="860" y="491"/>
                    <a:pt x="869" y="499"/>
                    <a:pt x="876" y="507"/>
                  </a:cubicBezTo>
                  <a:cubicBezTo>
                    <a:pt x="1046" y="599"/>
                    <a:pt x="1046" y="599"/>
                    <a:pt x="1046" y="599"/>
                  </a:cubicBezTo>
                  <a:cubicBezTo>
                    <a:pt x="1044" y="593"/>
                    <a:pt x="1042" y="587"/>
                    <a:pt x="1040" y="580"/>
                  </a:cubicBezTo>
                  <a:cubicBezTo>
                    <a:pt x="1039" y="576"/>
                    <a:pt x="1037" y="573"/>
                    <a:pt x="1035" y="569"/>
                  </a:cubicBezTo>
                  <a:cubicBezTo>
                    <a:pt x="1033" y="564"/>
                    <a:pt x="1032" y="559"/>
                    <a:pt x="1030" y="553"/>
                  </a:cubicBezTo>
                  <a:cubicBezTo>
                    <a:pt x="981" y="414"/>
                    <a:pt x="887" y="291"/>
                    <a:pt x="768" y="197"/>
                  </a:cubicBezTo>
                  <a:cubicBezTo>
                    <a:pt x="765" y="193"/>
                    <a:pt x="761" y="189"/>
                    <a:pt x="757" y="185"/>
                  </a:cubicBezTo>
                  <a:cubicBezTo>
                    <a:pt x="574" y="44"/>
                    <a:pt x="390" y="12"/>
                    <a:pt x="297" y="5"/>
                  </a:cubicBezTo>
                  <a:cubicBezTo>
                    <a:pt x="292" y="5"/>
                    <a:pt x="288" y="5"/>
                    <a:pt x="283" y="4"/>
                  </a:cubicBezTo>
                  <a:cubicBezTo>
                    <a:pt x="227" y="0"/>
                    <a:pt x="170" y="1"/>
                    <a:pt x="114" y="9"/>
                  </a:cubicBezTo>
                  <a:cubicBezTo>
                    <a:pt x="111" y="10"/>
                    <a:pt x="108" y="10"/>
                    <a:pt x="104" y="11"/>
                  </a:cubicBezTo>
                  <a:cubicBezTo>
                    <a:pt x="80" y="14"/>
                    <a:pt x="60" y="18"/>
                    <a:pt x="43" y="22"/>
                  </a:cubicBezTo>
                  <a:cubicBezTo>
                    <a:pt x="28" y="25"/>
                    <a:pt x="13" y="29"/>
                    <a:pt x="0" y="33"/>
                  </a:cubicBezTo>
                  <a:cubicBezTo>
                    <a:pt x="157" y="118"/>
                    <a:pt x="157" y="118"/>
                    <a:pt x="157" y="118"/>
                  </a:cubicBezTo>
                  <a:cubicBezTo>
                    <a:pt x="168" y="117"/>
                    <a:pt x="179" y="115"/>
                    <a:pt x="189" y="115"/>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02"/>
            <p:cNvSpPr>
              <a:spLocks/>
            </p:cNvSpPr>
            <p:nvPr/>
          </p:nvSpPr>
          <p:spPr bwMode="auto">
            <a:xfrm>
              <a:off x="3391861" y="4122131"/>
              <a:ext cx="634045" cy="1666186"/>
            </a:xfrm>
            <a:custGeom>
              <a:avLst/>
              <a:gdLst>
                <a:gd name="T0" fmla="*/ 2147483647 w 200"/>
                <a:gd name="T1" fmla="*/ 2147483647 h 526"/>
                <a:gd name="T2" fmla="*/ 0 w 200"/>
                <a:gd name="T3" fmla="*/ 2147483647 h 526"/>
                <a:gd name="T4" fmla="*/ 2147483647 w 200"/>
                <a:gd name="T5" fmla="*/ 2147483647 h 526"/>
                <a:gd name="T6" fmla="*/ 2147483647 w 200"/>
                <a:gd name="T7" fmla="*/ 2147483647 h 526"/>
                <a:gd name="T8" fmla="*/ 2147483647 w 200"/>
                <a:gd name="T9" fmla="*/ 2147483647 h 526"/>
                <a:gd name="T10" fmla="*/ 2147483647 w 200"/>
                <a:gd name="T11" fmla="*/ 2147483647 h 526"/>
                <a:gd name="T12" fmla="*/ 2147483647 w 200"/>
                <a:gd name="T13" fmla="*/ 2147483647 h 526"/>
                <a:gd name="T14" fmla="*/ 2147483647 w 200"/>
                <a:gd name="T15" fmla="*/ 2147483647 h 526"/>
                <a:gd name="T16" fmla="*/ 2147483647 w 200"/>
                <a:gd name="T17" fmla="*/ 2147483647 h 526"/>
                <a:gd name="T18" fmla="*/ 2147483647 w 200"/>
                <a:gd name="T19" fmla="*/ 0 h 526"/>
                <a:gd name="T20" fmla="*/ 2147483647 w 200"/>
                <a:gd name="T21" fmla="*/ 2147483647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526">
                  <a:moveTo>
                    <a:pt x="37" y="247"/>
                  </a:moveTo>
                  <a:cubicBezTo>
                    <a:pt x="26" y="265"/>
                    <a:pt x="13" y="281"/>
                    <a:pt x="0" y="296"/>
                  </a:cubicBezTo>
                  <a:cubicBezTo>
                    <a:pt x="42" y="374"/>
                    <a:pt x="74" y="451"/>
                    <a:pt x="96" y="526"/>
                  </a:cubicBezTo>
                  <a:cubicBezTo>
                    <a:pt x="104" y="515"/>
                    <a:pt x="113" y="504"/>
                    <a:pt x="120" y="491"/>
                  </a:cubicBezTo>
                  <a:cubicBezTo>
                    <a:pt x="188" y="380"/>
                    <a:pt x="200" y="244"/>
                    <a:pt x="154" y="107"/>
                  </a:cubicBezTo>
                  <a:cubicBezTo>
                    <a:pt x="151" y="102"/>
                    <a:pt x="149" y="98"/>
                    <a:pt x="147" y="93"/>
                  </a:cubicBezTo>
                  <a:cubicBezTo>
                    <a:pt x="143" y="81"/>
                    <a:pt x="138" y="70"/>
                    <a:pt x="133" y="58"/>
                  </a:cubicBezTo>
                  <a:cubicBezTo>
                    <a:pt x="128" y="54"/>
                    <a:pt x="124" y="48"/>
                    <a:pt x="121" y="41"/>
                  </a:cubicBezTo>
                  <a:cubicBezTo>
                    <a:pt x="116" y="31"/>
                    <a:pt x="110" y="22"/>
                    <a:pt x="103" y="14"/>
                  </a:cubicBezTo>
                  <a:cubicBezTo>
                    <a:pt x="78" y="0"/>
                    <a:pt x="78" y="0"/>
                    <a:pt x="78" y="0"/>
                  </a:cubicBezTo>
                  <a:cubicBezTo>
                    <a:pt x="95" y="88"/>
                    <a:pt x="81" y="174"/>
                    <a:pt x="37" y="247"/>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03"/>
            <p:cNvSpPr>
              <a:spLocks/>
            </p:cNvSpPr>
            <p:nvPr/>
          </p:nvSpPr>
          <p:spPr bwMode="auto">
            <a:xfrm>
              <a:off x="1004474" y="2934488"/>
              <a:ext cx="522786" cy="174259"/>
            </a:xfrm>
            <a:custGeom>
              <a:avLst/>
              <a:gdLst>
                <a:gd name="T0" fmla="*/ 2147483647 w 165"/>
                <a:gd name="T1" fmla="*/ 2147483647 h 55"/>
                <a:gd name="T2" fmla="*/ 2147483647 w 165"/>
                <a:gd name="T3" fmla="*/ 2147483647 h 55"/>
                <a:gd name="T4" fmla="*/ 0 w 165"/>
                <a:gd name="T5" fmla="*/ 2147483647 h 55"/>
                <a:gd name="T6" fmla="*/ 2147483647 w 165"/>
                <a:gd name="T7" fmla="*/ 2147483647 h 55"/>
                <a:gd name="T8" fmla="*/ 2147483647 w 165"/>
                <a:gd name="T9" fmla="*/ 2147483647 h 55"/>
                <a:gd name="T10" fmla="*/ 2147483647 w 165"/>
                <a:gd name="T11" fmla="*/ 0 h 55"/>
                <a:gd name="T12" fmla="*/ 2147483647 w 165"/>
                <a:gd name="T13" fmla="*/ 2147483647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55">
                  <a:moveTo>
                    <a:pt x="114" y="2"/>
                  </a:moveTo>
                  <a:cubicBezTo>
                    <a:pt x="112" y="2"/>
                    <a:pt x="109" y="2"/>
                    <a:pt x="107" y="2"/>
                  </a:cubicBezTo>
                  <a:cubicBezTo>
                    <a:pt x="69" y="8"/>
                    <a:pt x="34" y="16"/>
                    <a:pt x="0" y="27"/>
                  </a:cubicBezTo>
                  <a:cubicBezTo>
                    <a:pt x="29" y="34"/>
                    <a:pt x="59" y="43"/>
                    <a:pt x="89" y="55"/>
                  </a:cubicBezTo>
                  <a:cubicBezTo>
                    <a:pt x="112" y="39"/>
                    <a:pt x="138" y="25"/>
                    <a:pt x="165" y="15"/>
                  </a:cubicBezTo>
                  <a:cubicBezTo>
                    <a:pt x="138" y="0"/>
                    <a:pt x="138" y="0"/>
                    <a:pt x="138" y="0"/>
                  </a:cubicBezTo>
                  <a:cubicBezTo>
                    <a:pt x="130" y="1"/>
                    <a:pt x="122" y="1"/>
                    <a:pt x="114" y="2"/>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204"/>
            <p:cNvSpPr>
              <a:spLocks/>
            </p:cNvSpPr>
            <p:nvPr/>
          </p:nvSpPr>
          <p:spPr bwMode="auto">
            <a:xfrm>
              <a:off x="4212232" y="4457245"/>
              <a:ext cx="1691681" cy="1812295"/>
            </a:xfrm>
            <a:custGeom>
              <a:avLst/>
              <a:gdLst>
                <a:gd name="T0" fmla="*/ 0 w 534"/>
                <a:gd name="T1" fmla="*/ 2147483647 h 572"/>
                <a:gd name="T2" fmla="*/ 2147483647 w 534"/>
                <a:gd name="T3" fmla="*/ 2147483647 h 572"/>
                <a:gd name="T4" fmla="*/ 2147483647 w 534"/>
                <a:gd name="T5" fmla="*/ 0 h 572"/>
                <a:gd name="T6" fmla="*/ 0 w 534"/>
                <a:gd name="T7" fmla="*/ 2147483647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 h="572">
                  <a:moveTo>
                    <a:pt x="0" y="572"/>
                  </a:moveTo>
                  <a:cubicBezTo>
                    <a:pt x="534" y="282"/>
                    <a:pt x="534" y="282"/>
                    <a:pt x="534" y="282"/>
                  </a:cubicBezTo>
                  <a:cubicBezTo>
                    <a:pt x="14" y="0"/>
                    <a:pt x="14" y="0"/>
                    <a:pt x="14" y="0"/>
                  </a:cubicBezTo>
                  <a:cubicBezTo>
                    <a:pt x="87" y="229"/>
                    <a:pt x="55" y="427"/>
                    <a:pt x="0" y="572"/>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05"/>
            <p:cNvSpPr>
              <a:spLocks/>
            </p:cNvSpPr>
            <p:nvPr/>
          </p:nvSpPr>
          <p:spPr bwMode="auto">
            <a:xfrm>
              <a:off x="1688116" y="3238771"/>
              <a:ext cx="1140745" cy="553608"/>
            </a:xfrm>
            <a:custGeom>
              <a:avLst/>
              <a:gdLst>
                <a:gd name="T0" fmla="*/ 2147483647 w 360"/>
                <a:gd name="T1" fmla="*/ 2147483647 h 175"/>
                <a:gd name="T2" fmla="*/ 0 w 360"/>
                <a:gd name="T3" fmla="*/ 2147483647 h 175"/>
                <a:gd name="T4" fmla="*/ 2147483647 w 360"/>
                <a:gd name="T5" fmla="*/ 2147483647 h 175"/>
                <a:gd name="T6" fmla="*/ 2147483647 w 360"/>
                <a:gd name="T7" fmla="*/ 2147483647 h 175"/>
                <a:gd name="T8" fmla="*/ 2147483647 w 360"/>
                <a:gd name="T9" fmla="*/ 0 h 175"/>
                <a:gd name="T10" fmla="*/ 2147483647 w 360"/>
                <a:gd name="T11" fmla="*/ 2147483647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0" h="175">
                  <a:moveTo>
                    <a:pt x="61" y="3"/>
                  </a:moveTo>
                  <a:cubicBezTo>
                    <a:pt x="40" y="6"/>
                    <a:pt x="19" y="11"/>
                    <a:pt x="0" y="18"/>
                  </a:cubicBezTo>
                  <a:cubicBezTo>
                    <a:pt x="72" y="59"/>
                    <a:pt x="146" y="111"/>
                    <a:pt x="217" y="175"/>
                  </a:cubicBezTo>
                  <a:cubicBezTo>
                    <a:pt x="268" y="160"/>
                    <a:pt x="315" y="149"/>
                    <a:pt x="360" y="141"/>
                  </a:cubicBezTo>
                  <a:cubicBezTo>
                    <a:pt x="100" y="0"/>
                    <a:pt x="100" y="0"/>
                    <a:pt x="100" y="0"/>
                  </a:cubicBezTo>
                  <a:cubicBezTo>
                    <a:pt x="87" y="1"/>
                    <a:pt x="74" y="1"/>
                    <a:pt x="61" y="3"/>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6"/>
            <p:cNvSpPr>
              <a:spLocks/>
            </p:cNvSpPr>
            <p:nvPr/>
          </p:nvSpPr>
          <p:spPr bwMode="auto">
            <a:xfrm>
              <a:off x="-14288" y="5683761"/>
              <a:ext cx="3457087" cy="1174239"/>
            </a:xfrm>
            <a:custGeom>
              <a:avLst/>
              <a:gdLst>
                <a:gd name="T0" fmla="*/ 2147483647 w 1092"/>
                <a:gd name="T1" fmla="*/ 2147483647 h 371"/>
                <a:gd name="T2" fmla="*/ 2147483647 w 1092"/>
                <a:gd name="T3" fmla="*/ 0 h 371"/>
                <a:gd name="T4" fmla="*/ 0 w 1092"/>
                <a:gd name="T5" fmla="*/ 2147483647 h 371"/>
                <a:gd name="T6" fmla="*/ 0 w 1092"/>
                <a:gd name="T7" fmla="*/ 2147483647 h 371"/>
                <a:gd name="T8" fmla="*/ 2147483647 w 1092"/>
                <a:gd name="T9" fmla="*/ 2147483647 h 371"/>
                <a:gd name="T10" fmla="*/ 2147483647 w 1092"/>
                <a:gd name="T11" fmla="*/ 2147483647 h 371"/>
                <a:gd name="T12" fmla="*/ 2147483647 w 1092"/>
                <a:gd name="T13" fmla="*/ 2147483647 h 371"/>
                <a:gd name="T14" fmla="*/ 2147483647 w 1092"/>
                <a:gd name="T15" fmla="*/ 2147483647 h 3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2" h="371">
                  <a:moveTo>
                    <a:pt x="852" y="328"/>
                  </a:moveTo>
                  <a:cubicBezTo>
                    <a:pt x="555" y="370"/>
                    <a:pt x="240" y="230"/>
                    <a:pt x="57" y="0"/>
                  </a:cubicBezTo>
                  <a:cubicBezTo>
                    <a:pt x="36" y="25"/>
                    <a:pt x="17" y="51"/>
                    <a:pt x="0" y="76"/>
                  </a:cubicBezTo>
                  <a:cubicBezTo>
                    <a:pt x="0" y="371"/>
                    <a:pt x="0" y="371"/>
                    <a:pt x="0" y="371"/>
                  </a:cubicBezTo>
                  <a:cubicBezTo>
                    <a:pt x="991" y="371"/>
                    <a:pt x="991" y="371"/>
                    <a:pt x="991" y="371"/>
                  </a:cubicBezTo>
                  <a:cubicBezTo>
                    <a:pt x="1084" y="321"/>
                    <a:pt x="1084" y="321"/>
                    <a:pt x="1084" y="321"/>
                  </a:cubicBezTo>
                  <a:cubicBezTo>
                    <a:pt x="1089" y="298"/>
                    <a:pt x="1091" y="274"/>
                    <a:pt x="1092" y="249"/>
                  </a:cubicBezTo>
                  <a:cubicBezTo>
                    <a:pt x="1021" y="289"/>
                    <a:pt x="941" y="316"/>
                    <a:pt x="852" y="328"/>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07"/>
            <p:cNvSpPr>
              <a:spLocks/>
            </p:cNvSpPr>
            <p:nvPr/>
          </p:nvSpPr>
          <p:spPr bwMode="auto">
            <a:xfrm>
              <a:off x="20564" y="3308475"/>
              <a:ext cx="987931" cy="1798891"/>
            </a:xfrm>
            <a:custGeom>
              <a:avLst/>
              <a:gdLst>
                <a:gd name="T0" fmla="*/ 0 w 312"/>
                <a:gd name="T1" fmla="*/ 2147483647 h 568"/>
                <a:gd name="T2" fmla="*/ 2147483647 w 312"/>
                <a:gd name="T3" fmla="*/ 2147483647 h 568"/>
                <a:gd name="T4" fmla="*/ 2147483647 w 312"/>
                <a:gd name="T5" fmla="*/ 2147483647 h 568"/>
                <a:gd name="T6" fmla="*/ 2147483647 w 312"/>
                <a:gd name="T7" fmla="*/ 2147483647 h 568"/>
                <a:gd name="T8" fmla="*/ 2147483647 w 312"/>
                <a:gd name="T9" fmla="*/ 2147483647 h 568"/>
                <a:gd name="T10" fmla="*/ 2147483647 w 312"/>
                <a:gd name="T11" fmla="*/ 2147483647 h 568"/>
                <a:gd name="T12" fmla="*/ 2147483647 w 312"/>
                <a:gd name="T13" fmla="*/ 2147483647 h 568"/>
                <a:gd name="T14" fmla="*/ 2147483647 w 312"/>
                <a:gd name="T15" fmla="*/ 2147483647 h 568"/>
                <a:gd name="T16" fmla="*/ 2147483647 w 312"/>
                <a:gd name="T17" fmla="*/ 2147483647 h 568"/>
                <a:gd name="T18" fmla="*/ 2147483647 w 312"/>
                <a:gd name="T19" fmla="*/ 2147483647 h 568"/>
                <a:gd name="T20" fmla="*/ 0 w 312"/>
                <a:gd name="T21" fmla="*/ 2147483647 h 5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2" h="568">
                  <a:moveTo>
                    <a:pt x="0" y="326"/>
                  </a:moveTo>
                  <a:cubicBezTo>
                    <a:pt x="0" y="382"/>
                    <a:pt x="10" y="440"/>
                    <a:pt x="31" y="497"/>
                  </a:cubicBezTo>
                  <a:cubicBezTo>
                    <a:pt x="39" y="521"/>
                    <a:pt x="50" y="545"/>
                    <a:pt x="61" y="568"/>
                  </a:cubicBezTo>
                  <a:cubicBezTo>
                    <a:pt x="129" y="501"/>
                    <a:pt x="207" y="438"/>
                    <a:pt x="291" y="379"/>
                  </a:cubicBezTo>
                  <a:cubicBezTo>
                    <a:pt x="285" y="367"/>
                    <a:pt x="280" y="355"/>
                    <a:pt x="276" y="342"/>
                  </a:cubicBezTo>
                  <a:cubicBezTo>
                    <a:pt x="275" y="342"/>
                    <a:pt x="275" y="342"/>
                    <a:pt x="275" y="342"/>
                  </a:cubicBezTo>
                  <a:cubicBezTo>
                    <a:pt x="238" y="236"/>
                    <a:pt x="248" y="128"/>
                    <a:pt x="302" y="39"/>
                  </a:cubicBezTo>
                  <a:cubicBezTo>
                    <a:pt x="305" y="34"/>
                    <a:pt x="309" y="29"/>
                    <a:pt x="312" y="24"/>
                  </a:cubicBezTo>
                  <a:cubicBezTo>
                    <a:pt x="250" y="6"/>
                    <a:pt x="193" y="0"/>
                    <a:pt x="143" y="7"/>
                  </a:cubicBezTo>
                  <a:cubicBezTo>
                    <a:pt x="111" y="35"/>
                    <a:pt x="84" y="67"/>
                    <a:pt x="62" y="103"/>
                  </a:cubicBezTo>
                  <a:cubicBezTo>
                    <a:pt x="21" y="170"/>
                    <a:pt x="0" y="246"/>
                    <a:pt x="0" y="326"/>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08"/>
            <p:cNvSpPr>
              <a:spLocks/>
            </p:cNvSpPr>
            <p:nvPr/>
          </p:nvSpPr>
          <p:spPr bwMode="auto">
            <a:xfrm>
              <a:off x="1143883" y="3517586"/>
              <a:ext cx="852543" cy="797571"/>
            </a:xfrm>
            <a:custGeom>
              <a:avLst/>
              <a:gdLst>
                <a:gd name="T0" fmla="*/ 2147483647 w 269"/>
                <a:gd name="T1" fmla="*/ 2147483647 h 252"/>
                <a:gd name="T2" fmla="*/ 2147483647 w 269"/>
                <a:gd name="T3" fmla="*/ 2147483647 h 252"/>
                <a:gd name="T4" fmla="*/ 2147483647 w 269"/>
                <a:gd name="T5" fmla="*/ 2147483647 h 252"/>
                <a:gd name="T6" fmla="*/ 2147483647 w 269"/>
                <a:gd name="T7" fmla="*/ 0 h 252"/>
                <a:gd name="T8" fmla="*/ 2147483647 w 269"/>
                <a:gd name="T9" fmla="*/ 2147483647 h 252"/>
                <a:gd name="T10" fmla="*/ 2147483647 w 269"/>
                <a:gd name="T11" fmla="*/ 2147483647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52">
                  <a:moveTo>
                    <a:pt x="26" y="239"/>
                  </a:moveTo>
                  <a:cubicBezTo>
                    <a:pt x="27" y="244"/>
                    <a:pt x="29" y="248"/>
                    <a:pt x="31" y="252"/>
                  </a:cubicBezTo>
                  <a:cubicBezTo>
                    <a:pt x="107" y="206"/>
                    <a:pt x="187" y="165"/>
                    <a:pt x="269" y="131"/>
                  </a:cubicBezTo>
                  <a:cubicBezTo>
                    <a:pt x="201" y="76"/>
                    <a:pt x="132" y="32"/>
                    <a:pt x="65" y="0"/>
                  </a:cubicBezTo>
                  <a:cubicBezTo>
                    <a:pt x="57" y="10"/>
                    <a:pt x="49" y="20"/>
                    <a:pt x="42" y="31"/>
                  </a:cubicBezTo>
                  <a:cubicBezTo>
                    <a:pt x="5" y="91"/>
                    <a:pt x="0" y="165"/>
                    <a:pt x="26" y="239"/>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09"/>
            <p:cNvSpPr>
              <a:spLocks/>
            </p:cNvSpPr>
            <p:nvPr/>
          </p:nvSpPr>
          <p:spPr bwMode="auto">
            <a:xfrm>
              <a:off x="1425383" y="4194516"/>
              <a:ext cx="1504014" cy="957085"/>
            </a:xfrm>
            <a:custGeom>
              <a:avLst/>
              <a:gdLst>
                <a:gd name="T0" fmla="*/ 2147483647 w 475"/>
                <a:gd name="T1" fmla="*/ 2147483647 h 302"/>
                <a:gd name="T2" fmla="*/ 2147483647 w 475"/>
                <a:gd name="T3" fmla="*/ 2147483647 h 302"/>
                <a:gd name="T4" fmla="*/ 2147483647 w 475"/>
                <a:gd name="T5" fmla="*/ 0 h 302"/>
                <a:gd name="T6" fmla="*/ 2147483647 w 475"/>
                <a:gd name="T7" fmla="*/ 2147483647 h 302"/>
                <a:gd name="T8" fmla="*/ 0 w 475"/>
                <a:gd name="T9" fmla="*/ 2147483647 h 302"/>
                <a:gd name="T10" fmla="*/ 2147483647 w 475"/>
                <a:gd name="T11" fmla="*/ 2147483647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302">
                  <a:moveTo>
                    <a:pt x="371" y="282"/>
                  </a:moveTo>
                  <a:cubicBezTo>
                    <a:pt x="410" y="277"/>
                    <a:pt x="445" y="265"/>
                    <a:pt x="475" y="249"/>
                  </a:cubicBezTo>
                  <a:cubicBezTo>
                    <a:pt x="420" y="161"/>
                    <a:pt x="351" y="76"/>
                    <a:pt x="273" y="0"/>
                  </a:cubicBezTo>
                  <a:cubicBezTo>
                    <a:pt x="260" y="5"/>
                    <a:pt x="247" y="10"/>
                    <a:pt x="233" y="15"/>
                  </a:cubicBezTo>
                  <a:cubicBezTo>
                    <a:pt x="154" y="48"/>
                    <a:pt x="75" y="88"/>
                    <a:pt x="0" y="134"/>
                  </a:cubicBezTo>
                  <a:cubicBezTo>
                    <a:pt x="87" y="239"/>
                    <a:pt x="233" y="302"/>
                    <a:pt x="371" y="282"/>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10"/>
            <p:cNvSpPr>
              <a:spLocks/>
            </p:cNvSpPr>
            <p:nvPr/>
          </p:nvSpPr>
          <p:spPr bwMode="auto">
            <a:xfrm>
              <a:off x="-14288" y="2146300"/>
              <a:ext cx="958440" cy="994618"/>
            </a:xfrm>
            <a:custGeom>
              <a:avLst/>
              <a:gdLst>
                <a:gd name="T0" fmla="*/ 2147483647 w 303"/>
                <a:gd name="T1" fmla="*/ 2147483647 h 314"/>
                <a:gd name="T2" fmla="*/ 2147483647 w 303"/>
                <a:gd name="T3" fmla="*/ 2147483647 h 314"/>
                <a:gd name="T4" fmla="*/ 0 w 303"/>
                <a:gd name="T5" fmla="*/ 0 h 314"/>
                <a:gd name="T6" fmla="*/ 0 w 303"/>
                <a:gd name="T7" fmla="*/ 2147483647 h 314"/>
                <a:gd name="T8" fmla="*/ 2147483647 w 303"/>
                <a:gd name="T9" fmla="*/ 2147483647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314">
                  <a:moveTo>
                    <a:pt x="87" y="255"/>
                  </a:moveTo>
                  <a:cubicBezTo>
                    <a:pt x="146" y="222"/>
                    <a:pt x="202" y="191"/>
                    <a:pt x="303" y="164"/>
                  </a:cubicBezTo>
                  <a:cubicBezTo>
                    <a:pt x="0" y="0"/>
                    <a:pt x="0" y="0"/>
                    <a:pt x="0" y="0"/>
                  </a:cubicBezTo>
                  <a:cubicBezTo>
                    <a:pt x="0" y="314"/>
                    <a:pt x="0" y="314"/>
                    <a:pt x="0" y="314"/>
                  </a:cubicBezTo>
                  <a:cubicBezTo>
                    <a:pt x="45" y="279"/>
                    <a:pt x="78" y="259"/>
                    <a:pt x="87" y="255"/>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11"/>
            <p:cNvSpPr>
              <a:spLocks/>
            </p:cNvSpPr>
            <p:nvPr/>
          </p:nvSpPr>
          <p:spPr bwMode="auto">
            <a:xfrm>
              <a:off x="2673366" y="3998809"/>
              <a:ext cx="667557" cy="737250"/>
            </a:xfrm>
            <a:custGeom>
              <a:avLst/>
              <a:gdLst>
                <a:gd name="T0" fmla="*/ 2147483647 w 211"/>
                <a:gd name="T1" fmla="*/ 2147483647 h 233"/>
                <a:gd name="T2" fmla="*/ 2147483647 w 211"/>
                <a:gd name="T3" fmla="*/ 2147483647 h 233"/>
                <a:gd name="T4" fmla="*/ 2147483647 w 211"/>
                <a:gd name="T5" fmla="*/ 2147483647 h 233"/>
                <a:gd name="T6" fmla="*/ 2147483647 w 211"/>
                <a:gd name="T7" fmla="*/ 2147483647 h 233"/>
                <a:gd name="T8" fmla="*/ 0 w 211"/>
                <a:gd name="T9" fmla="*/ 2147483647 h 233"/>
                <a:gd name="T10" fmla="*/ 2147483647 w 211"/>
                <a:gd name="T11" fmla="*/ 2147483647 h 233"/>
                <a:gd name="T12" fmla="*/ 2147483647 w 211"/>
                <a:gd name="T13" fmla="*/ 2147483647 h 2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233">
                  <a:moveTo>
                    <a:pt x="169" y="228"/>
                  </a:moveTo>
                  <a:cubicBezTo>
                    <a:pt x="205" y="168"/>
                    <a:pt x="211" y="95"/>
                    <a:pt x="185" y="20"/>
                  </a:cubicBezTo>
                  <a:cubicBezTo>
                    <a:pt x="185" y="20"/>
                    <a:pt x="185" y="20"/>
                    <a:pt x="185" y="20"/>
                  </a:cubicBezTo>
                  <a:cubicBezTo>
                    <a:pt x="183" y="14"/>
                    <a:pt x="180" y="8"/>
                    <a:pt x="177" y="1"/>
                  </a:cubicBezTo>
                  <a:cubicBezTo>
                    <a:pt x="126" y="0"/>
                    <a:pt x="66" y="8"/>
                    <a:pt x="0" y="25"/>
                  </a:cubicBezTo>
                  <a:cubicBezTo>
                    <a:pt x="62" y="91"/>
                    <a:pt x="118" y="161"/>
                    <a:pt x="165" y="233"/>
                  </a:cubicBezTo>
                  <a:cubicBezTo>
                    <a:pt x="166" y="232"/>
                    <a:pt x="168" y="230"/>
                    <a:pt x="169" y="228"/>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2"/>
            <p:cNvSpPr>
              <a:spLocks/>
            </p:cNvSpPr>
            <p:nvPr/>
          </p:nvSpPr>
          <p:spPr bwMode="auto">
            <a:xfrm>
              <a:off x="406621" y="4812465"/>
              <a:ext cx="2991942" cy="1678250"/>
            </a:xfrm>
            <a:custGeom>
              <a:avLst/>
              <a:gdLst>
                <a:gd name="T0" fmla="*/ 2147483647 w 945"/>
                <a:gd name="T1" fmla="*/ 2147483647 h 530"/>
                <a:gd name="T2" fmla="*/ 2147483647 w 945"/>
                <a:gd name="T3" fmla="*/ 2147483647 h 530"/>
                <a:gd name="T4" fmla="*/ 2147483647 w 945"/>
                <a:gd name="T5" fmla="*/ 2147483647 h 530"/>
                <a:gd name="T6" fmla="*/ 2147483647 w 945"/>
                <a:gd name="T7" fmla="*/ 2147483647 h 530"/>
                <a:gd name="T8" fmla="*/ 2147483647 w 945"/>
                <a:gd name="T9" fmla="*/ 0 h 530"/>
                <a:gd name="T10" fmla="*/ 0 w 945"/>
                <a:gd name="T11" fmla="*/ 2147483647 h 530"/>
                <a:gd name="T12" fmla="*/ 2147483647 w 945"/>
                <a:gd name="T13" fmla="*/ 2147483647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5" h="530">
                  <a:moveTo>
                    <a:pt x="703" y="493"/>
                  </a:moveTo>
                  <a:cubicBezTo>
                    <a:pt x="796" y="480"/>
                    <a:pt x="878" y="447"/>
                    <a:pt x="945" y="399"/>
                  </a:cubicBezTo>
                  <a:cubicBezTo>
                    <a:pt x="929" y="320"/>
                    <a:pt x="897" y="235"/>
                    <a:pt x="853" y="150"/>
                  </a:cubicBezTo>
                  <a:cubicBezTo>
                    <a:pt x="810" y="174"/>
                    <a:pt x="762" y="190"/>
                    <a:pt x="709" y="198"/>
                  </a:cubicBezTo>
                  <a:cubicBezTo>
                    <a:pt x="529" y="223"/>
                    <a:pt x="340" y="139"/>
                    <a:pt x="228" y="0"/>
                  </a:cubicBezTo>
                  <a:cubicBezTo>
                    <a:pt x="144" y="59"/>
                    <a:pt x="66" y="124"/>
                    <a:pt x="0" y="191"/>
                  </a:cubicBezTo>
                  <a:cubicBezTo>
                    <a:pt x="156" y="401"/>
                    <a:pt x="438" y="530"/>
                    <a:pt x="703" y="493"/>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13"/>
            <p:cNvSpPr>
              <a:spLocks/>
            </p:cNvSpPr>
            <p:nvPr/>
          </p:nvSpPr>
          <p:spPr bwMode="auto">
            <a:xfrm>
              <a:off x="3781940" y="6100643"/>
              <a:ext cx="113940" cy="250665"/>
            </a:xfrm>
            <a:custGeom>
              <a:avLst/>
              <a:gdLst>
                <a:gd name="T0" fmla="*/ 2147483647 w 36"/>
                <a:gd name="T1" fmla="*/ 0 h 79"/>
                <a:gd name="T2" fmla="*/ 0 w 36"/>
                <a:gd name="T3" fmla="*/ 2147483647 h 79"/>
                <a:gd name="T4" fmla="*/ 2147483647 w 36"/>
                <a:gd name="T5" fmla="*/ 2147483647 h 79"/>
                <a:gd name="T6" fmla="*/ 2147483647 w 36"/>
                <a:gd name="T7" fmla="*/ 0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79">
                  <a:moveTo>
                    <a:pt x="36" y="0"/>
                  </a:moveTo>
                  <a:cubicBezTo>
                    <a:pt x="25" y="13"/>
                    <a:pt x="13" y="26"/>
                    <a:pt x="0" y="37"/>
                  </a:cubicBezTo>
                  <a:cubicBezTo>
                    <a:pt x="2" y="51"/>
                    <a:pt x="3" y="65"/>
                    <a:pt x="3" y="79"/>
                  </a:cubicBezTo>
                  <a:cubicBezTo>
                    <a:pt x="15" y="55"/>
                    <a:pt x="26" y="29"/>
                    <a:pt x="36" y="0"/>
                  </a:cubicBezTo>
                  <a:close/>
                </a:path>
              </a:pathLst>
            </a:custGeom>
            <a:solidFill>
              <a:srgbClr val="004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 name="Rectangle 36"/>
          <p:cNvSpPr>
            <a:spLocks noChangeArrowheads="1"/>
          </p:cNvSpPr>
          <p:nvPr/>
        </p:nvSpPr>
        <p:spPr bwMode="auto">
          <a:xfrm>
            <a:off x="107950" y="5907088"/>
            <a:ext cx="12557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endParaRPr lang="en-US"/>
          </a:p>
        </p:txBody>
      </p:sp>
      <p:sp>
        <p:nvSpPr>
          <p:cNvPr id="21" name="Rectangle 115"/>
          <p:cNvSpPr>
            <a:spLocks noChangeArrowheads="1"/>
          </p:cNvSpPr>
          <p:nvPr/>
        </p:nvSpPr>
        <p:spPr bwMode="auto">
          <a:xfrm>
            <a:off x="0" y="1430338"/>
            <a:ext cx="9158288" cy="476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aseline="-25000"/>
          </a:p>
        </p:txBody>
      </p:sp>
      <p:grpSp>
        <p:nvGrpSpPr>
          <p:cNvPr id="22" name="Group 282"/>
          <p:cNvGrpSpPr>
            <a:grpSpLocks/>
          </p:cNvGrpSpPr>
          <p:nvPr/>
        </p:nvGrpSpPr>
        <p:grpSpPr bwMode="auto">
          <a:xfrm>
            <a:off x="8902700" y="6157913"/>
            <a:ext cx="241300" cy="476250"/>
            <a:chOff x="5608" y="3651"/>
            <a:chExt cx="152" cy="300"/>
          </a:xfrm>
        </p:grpSpPr>
        <p:sp>
          <p:nvSpPr>
            <p:cNvPr id="23" name="Rectangle 33"/>
            <p:cNvSpPr>
              <a:spLocks noChangeArrowheads="1"/>
            </p:cNvSpPr>
            <p:nvPr/>
          </p:nvSpPr>
          <p:spPr bwMode="auto">
            <a:xfrm>
              <a:off x="5608" y="3651"/>
              <a:ext cx="152" cy="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4"/>
            <p:cNvSpPr>
              <a:spLocks noChangeArrowheads="1"/>
            </p:cNvSpPr>
            <p:nvPr/>
          </p:nvSpPr>
          <p:spPr bwMode="auto">
            <a:xfrm>
              <a:off x="5608" y="3651"/>
              <a:ext cx="45" cy="3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42"/>
          <p:cNvGrpSpPr>
            <a:grpSpLocks noChangeAspect="1"/>
          </p:cNvGrpSpPr>
          <p:nvPr/>
        </p:nvGrpSpPr>
        <p:grpSpPr bwMode="auto">
          <a:xfrm>
            <a:off x="7791450" y="6281738"/>
            <a:ext cx="989013" cy="230187"/>
            <a:chOff x="73" y="3722"/>
            <a:chExt cx="783" cy="184"/>
          </a:xfrm>
        </p:grpSpPr>
        <p:sp>
          <p:nvSpPr>
            <p:cNvPr id="26" name="Freeform 43"/>
            <p:cNvSpPr>
              <a:spLocks noChangeAspect="1"/>
            </p:cNvSpPr>
            <p:nvPr/>
          </p:nvSpPr>
          <p:spPr bwMode="auto">
            <a:xfrm>
              <a:off x="344" y="3782"/>
              <a:ext cx="64" cy="103"/>
            </a:xfrm>
            <a:custGeom>
              <a:avLst/>
              <a:gdLst>
                <a:gd name="T0" fmla="*/ 0 w 64"/>
                <a:gd name="T1" fmla="*/ 1 h 103"/>
                <a:gd name="T2" fmla="*/ 32 w 64"/>
                <a:gd name="T3" fmla="*/ 1 h 103"/>
                <a:gd name="T4" fmla="*/ 32 w 64"/>
                <a:gd name="T5" fmla="*/ 17 h 103"/>
                <a:gd name="T6" fmla="*/ 32 w 64"/>
                <a:gd name="T7" fmla="*/ 17 h 103"/>
                <a:gd name="T8" fmla="*/ 38 w 64"/>
                <a:gd name="T9" fmla="*/ 9 h 103"/>
                <a:gd name="T10" fmla="*/ 44 w 64"/>
                <a:gd name="T11" fmla="*/ 4 h 103"/>
                <a:gd name="T12" fmla="*/ 55 w 64"/>
                <a:gd name="T13" fmla="*/ 0 h 103"/>
                <a:gd name="T14" fmla="*/ 64 w 64"/>
                <a:gd name="T15" fmla="*/ 0 h 103"/>
                <a:gd name="T16" fmla="*/ 64 w 64"/>
                <a:gd name="T17" fmla="*/ 33 h 103"/>
                <a:gd name="T18" fmla="*/ 58 w 64"/>
                <a:gd name="T19" fmla="*/ 30 h 103"/>
                <a:gd name="T20" fmla="*/ 51 w 64"/>
                <a:gd name="T21" fmla="*/ 30 h 103"/>
                <a:gd name="T22" fmla="*/ 46 w 64"/>
                <a:gd name="T23" fmla="*/ 30 h 103"/>
                <a:gd name="T24" fmla="*/ 40 w 64"/>
                <a:gd name="T25" fmla="*/ 31 h 103"/>
                <a:gd name="T26" fmla="*/ 38 w 64"/>
                <a:gd name="T27" fmla="*/ 33 h 103"/>
                <a:gd name="T28" fmla="*/ 35 w 64"/>
                <a:gd name="T29" fmla="*/ 35 h 103"/>
                <a:gd name="T30" fmla="*/ 32 w 64"/>
                <a:gd name="T31" fmla="*/ 38 h 103"/>
                <a:gd name="T32" fmla="*/ 32 w 64"/>
                <a:gd name="T33" fmla="*/ 103 h 103"/>
                <a:gd name="T34" fmla="*/ 0 w 64"/>
                <a:gd name="T35" fmla="*/ 103 h 103"/>
                <a:gd name="T36" fmla="*/ 0 w 64"/>
                <a:gd name="T37" fmla="*/ 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103">
                  <a:moveTo>
                    <a:pt x="0" y="1"/>
                  </a:moveTo>
                  <a:lnTo>
                    <a:pt x="32" y="1"/>
                  </a:lnTo>
                  <a:lnTo>
                    <a:pt x="32" y="17"/>
                  </a:lnTo>
                  <a:lnTo>
                    <a:pt x="38" y="9"/>
                  </a:lnTo>
                  <a:lnTo>
                    <a:pt x="44" y="4"/>
                  </a:lnTo>
                  <a:lnTo>
                    <a:pt x="55" y="0"/>
                  </a:lnTo>
                  <a:lnTo>
                    <a:pt x="64" y="0"/>
                  </a:lnTo>
                  <a:lnTo>
                    <a:pt x="64" y="33"/>
                  </a:lnTo>
                  <a:lnTo>
                    <a:pt x="58" y="30"/>
                  </a:lnTo>
                  <a:lnTo>
                    <a:pt x="51" y="30"/>
                  </a:lnTo>
                  <a:lnTo>
                    <a:pt x="46" y="30"/>
                  </a:lnTo>
                  <a:lnTo>
                    <a:pt x="40" y="31"/>
                  </a:lnTo>
                  <a:lnTo>
                    <a:pt x="38" y="33"/>
                  </a:lnTo>
                  <a:lnTo>
                    <a:pt x="35" y="35"/>
                  </a:lnTo>
                  <a:lnTo>
                    <a:pt x="32" y="38"/>
                  </a:lnTo>
                  <a:lnTo>
                    <a:pt x="32"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7" name="Rectangle 44"/>
            <p:cNvSpPr>
              <a:spLocks noChangeAspect="1" noChangeArrowheads="1"/>
            </p:cNvSpPr>
            <p:nvPr/>
          </p:nvSpPr>
          <p:spPr bwMode="auto">
            <a:xfrm>
              <a:off x="417" y="3783"/>
              <a:ext cx="32" cy="102"/>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28" name="Freeform 45"/>
            <p:cNvSpPr>
              <a:spLocks noChangeAspect="1"/>
            </p:cNvSpPr>
            <p:nvPr/>
          </p:nvSpPr>
          <p:spPr bwMode="auto">
            <a:xfrm>
              <a:off x="461" y="3782"/>
              <a:ext cx="134" cy="103"/>
            </a:xfrm>
            <a:custGeom>
              <a:avLst/>
              <a:gdLst>
                <a:gd name="T0" fmla="*/ 0 w 134"/>
                <a:gd name="T1" fmla="*/ 1 h 103"/>
                <a:gd name="T2" fmla="*/ 33 w 134"/>
                <a:gd name="T3" fmla="*/ 1 h 103"/>
                <a:gd name="T4" fmla="*/ 33 w 134"/>
                <a:gd name="T5" fmla="*/ 16 h 103"/>
                <a:gd name="T6" fmla="*/ 33 w 134"/>
                <a:gd name="T7" fmla="*/ 16 h 103"/>
                <a:gd name="T8" fmla="*/ 41 w 134"/>
                <a:gd name="T9" fmla="*/ 6 h 103"/>
                <a:gd name="T10" fmla="*/ 50 w 134"/>
                <a:gd name="T11" fmla="*/ 1 h 103"/>
                <a:gd name="T12" fmla="*/ 62 w 134"/>
                <a:gd name="T13" fmla="*/ 0 h 103"/>
                <a:gd name="T14" fmla="*/ 67 w 134"/>
                <a:gd name="T15" fmla="*/ 0 h 103"/>
                <a:gd name="T16" fmla="*/ 71 w 134"/>
                <a:gd name="T17" fmla="*/ 1 h 103"/>
                <a:gd name="T18" fmla="*/ 75 w 134"/>
                <a:gd name="T19" fmla="*/ 4 h 103"/>
                <a:gd name="T20" fmla="*/ 79 w 134"/>
                <a:gd name="T21" fmla="*/ 6 h 103"/>
                <a:gd name="T22" fmla="*/ 82 w 134"/>
                <a:gd name="T23" fmla="*/ 10 h 103"/>
                <a:gd name="T24" fmla="*/ 82 w 134"/>
                <a:gd name="T25" fmla="*/ 16 h 103"/>
                <a:gd name="T26" fmla="*/ 83 w 134"/>
                <a:gd name="T27" fmla="*/ 16 h 103"/>
                <a:gd name="T28" fmla="*/ 91 w 134"/>
                <a:gd name="T29" fmla="*/ 6 h 103"/>
                <a:gd name="T30" fmla="*/ 100 w 134"/>
                <a:gd name="T31" fmla="*/ 1 h 103"/>
                <a:gd name="T32" fmla="*/ 112 w 134"/>
                <a:gd name="T33" fmla="*/ 0 h 103"/>
                <a:gd name="T34" fmla="*/ 121 w 134"/>
                <a:gd name="T35" fmla="*/ 1 h 103"/>
                <a:gd name="T36" fmla="*/ 128 w 134"/>
                <a:gd name="T37" fmla="*/ 5 h 103"/>
                <a:gd name="T38" fmla="*/ 133 w 134"/>
                <a:gd name="T39" fmla="*/ 12 h 103"/>
                <a:gd name="T40" fmla="*/ 134 w 134"/>
                <a:gd name="T41" fmla="*/ 21 h 103"/>
                <a:gd name="T42" fmla="*/ 134 w 134"/>
                <a:gd name="T43" fmla="*/ 103 h 103"/>
                <a:gd name="T44" fmla="*/ 101 w 134"/>
                <a:gd name="T45" fmla="*/ 103 h 103"/>
                <a:gd name="T46" fmla="*/ 101 w 134"/>
                <a:gd name="T47" fmla="*/ 31 h 103"/>
                <a:gd name="T48" fmla="*/ 101 w 134"/>
                <a:gd name="T49" fmla="*/ 29 h 103"/>
                <a:gd name="T50" fmla="*/ 100 w 134"/>
                <a:gd name="T51" fmla="*/ 26 h 103"/>
                <a:gd name="T52" fmla="*/ 99 w 134"/>
                <a:gd name="T53" fmla="*/ 23 h 103"/>
                <a:gd name="T54" fmla="*/ 97 w 134"/>
                <a:gd name="T55" fmla="*/ 22 h 103"/>
                <a:gd name="T56" fmla="*/ 93 w 134"/>
                <a:gd name="T57" fmla="*/ 22 h 103"/>
                <a:gd name="T58" fmla="*/ 91 w 134"/>
                <a:gd name="T59" fmla="*/ 22 h 103"/>
                <a:gd name="T60" fmla="*/ 88 w 134"/>
                <a:gd name="T61" fmla="*/ 25 h 103"/>
                <a:gd name="T62" fmla="*/ 86 w 134"/>
                <a:gd name="T63" fmla="*/ 26 h 103"/>
                <a:gd name="T64" fmla="*/ 83 w 134"/>
                <a:gd name="T65" fmla="*/ 29 h 103"/>
                <a:gd name="T66" fmla="*/ 83 w 134"/>
                <a:gd name="T67" fmla="*/ 103 h 103"/>
                <a:gd name="T68" fmla="*/ 50 w 134"/>
                <a:gd name="T69" fmla="*/ 103 h 103"/>
                <a:gd name="T70" fmla="*/ 50 w 134"/>
                <a:gd name="T71" fmla="*/ 31 h 103"/>
                <a:gd name="T72" fmla="*/ 50 w 134"/>
                <a:gd name="T73" fmla="*/ 29 h 103"/>
                <a:gd name="T74" fmla="*/ 50 w 134"/>
                <a:gd name="T75" fmla="*/ 26 h 103"/>
                <a:gd name="T76" fmla="*/ 49 w 134"/>
                <a:gd name="T77" fmla="*/ 23 h 103"/>
                <a:gd name="T78" fmla="*/ 46 w 134"/>
                <a:gd name="T79" fmla="*/ 22 h 103"/>
                <a:gd name="T80" fmla="*/ 42 w 134"/>
                <a:gd name="T81" fmla="*/ 22 h 103"/>
                <a:gd name="T82" fmla="*/ 39 w 134"/>
                <a:gd name="T83" fmla="*/ 22 h 103"/>
                <a:gd name="T84" fmla="*/ 37 w 134"/>
                <a:gd name="T85" fmla="*/ 25 h 103"/>
                <a:gd name="T86" fmla="*/ 34 w 134"/>
                <a:gd name="T87" fmla="*/ 26 h 103"/>
                <a:gd name="T88" fmla="*/ 33 w 134"/>
                <a:gd name="T89" fmla="*/ 29 h 103"/>
                <a:gd name="T90" fmla="*/ 33 w 134"/>
                <a:gd name="T91" fmla="*/ 103 h 103"/>
                <a:gd name="T92" fmla="*/ 0 w 134"/>
                <a:gd name="T93" fmla="*/ 103 h 103"/>
                <a:gd name="T94" fmla="*/ 0 w 134"/>
                <a:gd name="T95" fmla="*/ 1 h 1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34" h="103">
                  <a:moveTo>
                    <a:pt x="0" y="1"/>
                  </a:moveTo>
                  <a:lnTo>
                    <a:pt x="33" y="1"/>
                  </a:lnTo>
                  <a:lnTo>
                    <a:pt x="33" y="16"/>
                  </a:lnTo>
                  <a:lnTo>
                    <a:pt x="41" y="6"/>
                  </a:lnTo>
                  <a:lnTo>
                    <a:pt x="50" y="1"/>
                  </a:lnTo>
                  <a:lnTo>
                    <a:pt x="62" y="0"/>
                  </a:lnTo>
                  <a:lnTo>
                    <a:pt x="67" y="0"/>
                  </a:lnTo>
                  <a:lnTo>
                    <a:pt x="71" y="1"/>
                  </a:lnTo>
                  <a:lnTo>
                    <a:pt x="75" y="4"/>
                  </a:lnTo>
                  <a:lnTo>
                    <a:pt x="79" y="6"/>
                  </a:lnTo>
                  <a:lnTo>
                    <a:pt x="82" y="10"/>
                  </a:lnTo>
                  <a:lnTo>
                    <a:pt x="82" y="16"/>
                  </a:lnTo>
                  <a:lnTo>
                    <a:pt x="83" y="16"/>
                  </a:lnTo>
                  <a:lnTo>
                    <a:pt x="91" y="6"/>
                  </a:lnTo>
                  <a:lnTo>
                    <a:pt x="100" y="1"/>
                  </a:lnTo>
                  <a:lnTo>
                    <a:pt x="112" y="0"/>
                  </a:lnTo>
                  <a:lnTo>
                    <a:pt x="121" y="1"/>
                  </a:lnTo>
                  <a:lnTo>
                    <a:pt x="128" y="5"/>
                  </a:lnTo>
                  <a:lnTo>
                    <a:pt x="133" y="12"/>
                  </a:lnTo>
                  <a:lnTo>
                    <a:pt x="134" y="21"/>
                  </a:lnTo>
                  <a:lnTo>
                    <a:pt x="134" y="103"/>
                  </a:lnTo>
                  <a:lnTo>
                    <a:pt x="101" y="103"/>
                  </a:lnTo>
                  <a:lnTo>
                    <a:pt x="101" y="31"/>
                  </a:lnTo>
                  <a:lnTo>
                    <a:pt x="101" y="29"/>
                  </a:lnTo>
                  <a:lnTo>
                    <a:pt x="100" y="26"/>
                  </a:lnTo>
                  <a:lnTo>
                    <a:pt x="99" y="23"/>
                  </a:lnTo>
                  <a:lnTo>
                    <a:pt x="97" y="22"/>
                  </a:lnTo>
                  <a:lnTo>
                    <a:pt x="93" y="22"/>
                  </a:lnTo>
                  <a:lnTo>
                    <a:pt x="91" y="22"/>
                  </a:lnTo>
                  <a:lnTo>
                    <a:pt x="88" y="25"/>
                  </a:lnTo>
                  <a:lnTo>
                    <a:pt x="86" y="26"/>
                  </a:lnTo>
                  <a:lnTo>
                    <a:pt x="83" y="29"/>
                  </a:lnTo>
                  <a:lnTo>
                    <a:pt x="83" y="103"/>
                  </a:lnTo>
                  <a:lnTo>
                    <a:pt x="50" y="103"/>
                  </a:lnTo>
                  <a:lnTo>
                    <a:pt x="50" y="31"/>
                  </a:lnTo>
                  <a:lnTo>
                    <a:pt x="50" y="29"/>
                  </a:lnTo>
                  <a:lnTo>
                    <a:pt x="50" y="26"/>
                  </a:lnTo>
                  <a:lnTo>
                    <a:pt x="49" y="23"/>
                  </a:lnTo>
                  <a:lnTo>
                    <a:pt x="46" y="22"/>
                  </a:lnTo>
                  <a:lnTo>
                    <a:pt x="42" y="22"/>
                  </a:lnTo>
                  <a:lnTo>
                    <a:pt x="39" y="22"/>
                  </a:lnTo>
                  <a:lnTo>
                    <a:pt x="37" y="25"/>
                  </a:lnTo>
                  <a:lnTo>
                    <a:pt x="34" y="26"/>
                  </a:lnTo>
                  <a:lnTo>
                    <a:pt x="33" y="29"/>
                  </a:lnTo>
                  <a:lnTo>
                    <a:pt x="33"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9" name="Freeform 46"/>
            <p:cNvSpPr>
              <a:spLocks noChangeAspect="1" noEditPoints="1"/>
            </p:cNvSpPr>
            <p:nvPr/>
          </p:nvSpPr>
          <p:spPr bwMode="auto">
            <a:xfrm>
              <a:off x="606" y="3741"/>
              <a:ext cx="88" cy="145"/>
            </a:xfrm>
            <a:custGeom>
              <a:avLst/>
              <a:gdLst>
                <a:gd name="T0" fmla="*/ 0 w 88"/>
                <a:gd name="T1" fmla="*/ 0 h 145"/>
                <a:gd name="T2" fmla="*/ 33 w 88"/>
                <a:gd name="T3" fmla="*/ 0 h 145"/>
                <a:gd name="T4" fmla="*/ 33 w 88"/>
                <a:gd name="T5" fmla="*/ 49 h 145"/>
                <a:gd name="T6" fmla="*/ 33 w 88"/>
                <a:gd name="T7" fmla="*/ 49 h 145"/>
                <a:gd name="T8" fmla="*/ 38 w 88"/>
                <a:gd name="T9" fmla="*/ 45 h 145"/>
                <a:gd name="T10" fmla="*/ 42 w 88"/>
                <a:gd name="T11" fmla="*/ 42 h 145"/>
                <a:gd name="T12" fmla="*/ 49 w 88"/>
                <a:gd name="T13" fmla="*/ 41 h 145"/>
                <a:gd name="T14" fmla="*/ 54 w 88"/>
                <a:gd name="T15" fmla="*/ 41 h 145"/>
                <a:gd name="T16" fmla="*/ 66 w 88"/>
                <a:gd name="T17" fmla="*/ 43 h 145"/>
                <a:gd name="T18" fmla="*/ 75 w 88"/>
                <a:gd name="T19" fmla="*/ 50 h 145"/>
                <a:gd name="T20" fmla="*/ 83 w 88"/>
                <a:gd name="T21" fmla="*/ 62 h 145"/>
                <a:gd name="T22" fmla="*/ 87 w 88"/>
                <a:gd name="T23" fmla="*/ 75 h 145"/>
                <a:gd name="T24" fmla="*/ 88 w 88"/>
                <a:gd name="T25" fmla="*/ 92 h 145"/>
                <a:gd name="T26" fmla="*/ 87 w 88"/>
                <a:gd name="T27" fmla="*/ 104 h 145"/>
                <a:gd name="T28" fmla="*/ 84 w 88"/>
                <a:gd name="T29" fmla="*/ 116 h 145"/>
                <a:gd name="T30" fmla="*/ 80 w 88"/>
                <a:gd name="T31" fmla="*/ 128 h 145"/>
                <a:gd name="T32" fmla="*/ 72 w 88"/>
                <a:gd name="T33" fmla="*/ 137 h 145"/>
                <a:gd name="T34" fmla="*/ 63 w 88"/>
                <a:gd name="T35" fmla="*/ 144 h 145"/>
                <a:gd name="T36" fmla="*/ 51 w 88"/>
                <a:gd name="T37" fmla="*/ 145 h 145"/>
                <a:gd name="T38" fmla="*/ 39 w 88"/>
                <a:gd name="T39" fmla="*/ 144 h 145"/>
                <a:gd name="T40" fmla="*/ 30 w 88"/>
                <a:gd name="T41" fmla="*/ 138 h 145"/>
                <a:gd name="T42" fmla="*/ 24 w 88"/>
                <a:gd name="T43" fmla="*/ 129 h 145"/>
                <a:gd name="T44" fmla="*/ 17 w 88"/>
                <a:gd name="T45" fmla="*/ 144 h 145"/>
                <a:gd name="T46" fmla="*/ 0 w 88"/>
                <a:gd name="T47" fmla="*/ 144 h 145"/>
                <a:gd name="T48" fmla="*/ 0 w 88"/>
                <a:gd name="T49" fmla="*/ 0 h 145"/>
                <a:gd name="T50" fmla="*/ 33 w 88"/>
                <a:gd name="T51" fmla="*/ 112 h 145"/>
                <a:gd name="T52" fmla="*/ 33 w 88"/>
                <a:gd name="T53" fmla="*/ 116 h 145"/>
                <a:gd name="T54" fmla="*/ 34 w 88"/>
                <a:gd name="T55" fmla="*/ 120 h 145"/>
                <a:gd name="T56" fmla="*/ 37 w 88"/>
                <a:gd name="T57" fmla="*/ 123 h 145"/>
                <a:gd name="T58" fmla="*/ 41 w 88"/>
                <a:gd name="T59" fmla="*/ 124 h 145"/>
                <a:gd name="T60" fmla="*/ 43 w 88"/>
                <a:gd name="T61" fmla="*/ 125 h 145"/>
                <a:gd name="T62" fmla="*/ 49 w 88"/>
                <a:gd name="T63" fmla="*/ 123 h 145"/>
                <a:gd name="T64" fmla="*/ 53 w 88"/>
                <a:gd name="T65" fmla="*/ 119 h 145"/>
                <a:gd name="T66" fmla="*/ 54 w 88"/>
                <a:gd name="T67" fmla="*/ 109 h 145"/>
                <a:gd name="T68" fmla="*/ 54 w 88"/>
                <a:gd name="T69" fmla="*/ 97 h 145"/>
                <a:gd name="T70" fmla="*/ 54 w 88"/>
                <a:gd name="T71" fmla="*/ 90 h 145"/>
                <a:gd name="T72" fmla="*/ 54 w 88"/>
                <a:gd name="T73" fmla="*/ 76 h 145"/>
                <a:gd name="T74" fmla="*/ 53 w 88"/>
                <a:gd name="T75" fmla="*/ 66 h 145"/>
                <a:gd name="T76" fmla="*/ 50 w 88"/>
                <a:gd name="T77" fmla="*/ 60 h 145"/>
                <a:gd name="T78" fmla="*/ 43 w 88"/>
                <a:gd name="T79" fmla="*/ 58 h 145"/>
                <a:gd name="T80" fmla="*/ 41 w 88"/>
                <a:gd name="T81" fmla="*/ 59 h 145"/>
                <a:gd name="T82" fmla="*/ 37 w 88"/>
                <a:gd name="T83" fmla="*/ 60 h 145"/>
                <a:gd name="T84" fmla="*/ 35 w 88"/>
                <a:gd name="T85" fmla="*/ 63 h 145"/>
                <a:gd name="T86" fmla="*/ 33 w 88"/>
                <a:gd name="T87" fmla="*/ 64 h 145"/>
                <a:gd name="T88" fmla="*/ 33 w 88"/>
                <a:gd name="T89" fmla="*/ 112 h 14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 h="145">
                  <a:moveTo>
                    <a:pt x="0" y="0"/>
                  </a:moveTo>
                  <a:lnTo>
                    <a:pt x="33" y="0"/>
                  </a:lnTo>
                  <a:lnTo>
                    <a:pt x="33" y="49"/>
                  </a:lnTo>
                  <a:lnTo>
                    <a:pt x="38" y="45"/>
                  </a:lnTo>
                  <a:lnTo>
                    <a:pt x="42" y="42"/>
                  </a:lnTo>
                  <a:lnTo>
                    <a:pt x="49" y="41"/>
                  </a:lnTo>
                  <a:lnTo>
                    <a:pt x="54" y="41"/>
                  </a:lnTo>
                  <a:lnTo>
                    <a:pt x="66" y="43"/>
                  </a:lnTo>
                  <a:lnTo>
                    <a:pt x="75" y="50"/>
                  </a:lnTo>
                  <a:lnTo>
                    <a:pt x="83" y="62"/>
                  </a:lnTo>
                  <a:lnTo>
                    <a:pt x="87" y="75"/>
                  </a:lnTo>
                  <a:lnTo>
                    <a:pt x="88" y="92"/>
                  </a:lnTo>
                  <a:lnTo>
                    <a:pt x="87" y="104"/>
                  </a:lnTo>
                  <a:lnTo>
                    <a:pt x="84" y="116"/>
                  </a:lnTo>
                  <a:lnTo>
                    <a:pt x="80" y="128"/>
                  </a:lnTo>
                  <a:lnTo>
                    <a:pt x="72" y="137"/>
                  </a:lnTo>
                  <a:lnTo>
                    <a:pt x="63" y="144"/>
                  </a:lnTo>
                  <a:lnTo>
                    <a:pt x="51" y="145"/>
                  </a:lnTo>
                  <a:lnTo>
                    <a:pt x="39" y="144"/>
                  </a:lnTo>
                  <a:lnTo>
                    <a:pt x="30" y="138"/>
                  </a:lnTo>
                  <a:lnTo>
                    <a:pt x="24" y="129"/>
                  </a:lnTo>
                  <a:lnTo>
                    <a:pt x="17" y="144"/>
                  </a:lnTo>
                  <a:lnTo>
                    <a:pt x="0" y="144"/>
                  </a:lnTo>
                  <a:lnTo>
                    <a:pt x="0" y="0"/>
                  </a:lnTo>
                  <a:close/>
                  <a:moveTo>
                    <a:pt x="33" y="112"/>
                  </a:moveTo>
                  <a:lnTo>
                    <a:pt x="33" y="116"/>
                  </a:lnTo>
                  <a:lnTo>
                    <a:pt x="34" y="120"/>
                  </a:lnTo>
                  <a:lnTo>
                    <a:pt x="37" y="123"/>
                  </a:lnTo>
                  <a:lnTo>
                    <a:pt x="41" y="124"/>
                  </a:lnTo>
                  <a:lnTo>
                    <a:pt x="43" y="125"/>
                  </a:lnTo>
                  <a:lnTo>
                    <a:pt x="49" y="123"/>
                  </a:lnTo>
                  <a:lnTo>
                    <a:pt x="53" y="119"/>
                  </a:lnTo>
                  <a:lnTo>
                    <a:pt x="54" y="109"/>
                  </a:lnTo>
                  <a:lnTo>
                    <a:pt x="54" y="97"/>
                  </a:lnTo>
                  <a:lnTo>
                    <a:pt x="54" y="90"/>
                  </a:lnTo>
                  <a:lnTo>
                    <a:pt x="54" y="76"/>
                  </a:lnTo>
                  <a:lnTo>
                    <a:pt x="53" y="66"/>
                  </a:lnTo>
                  <a:lnTo>
                    <a:pt x="50" y="60"/>
                  </a:lnTo>
                  <a:lnTo>
                    <a:pt x="43" y="58"/>
                  </a:lnTo>
                  <a:lnTo>
                    <a:pt x="41" y="59"/>
                  </a:lnTo>
                  <a:lnTo>
                    <a:pt x="37" y="60"/>
                  </a:lnTo>
                  <a:lnTo>
                    <a:pt x="35" y="63"/>
                  </a:lnTo>
                  <a:lnTo>
                    <a:pt x="33" y="64"/>
                  </a:lnTo>
                  <a:lnTo>
                    <a:pt x="33" y="1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0" name="Rectangle 47"/>
            <p:cNvSpPr>
              <a:spLocks noChangeAspect="1" noChangeArrowheads="1"/>
            </p:cNvSpPr>
            <p:nvPr/>
          </p:nvSpPr>
          <p:spPr bwMode="auto">
            <a:xfrm>
              <a:off x="702" y="3741"/>
              <a:ext cx="33" cy="144"/>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31" name="Freeform 48"/>
            <p:cNvSpPr>
              <a:spLocks noChangeAspect="1" noEditPoints="1"/>
            </p:cNvSpPr>
            <p:nvPr/>
          </p:nvSpPr>
          <p:spPr bwMode="auto">
            <a:xfrm>
              <a:off x="744" y="3778"/>
              <a:ext cx="87" cy="107"/>
            </a:xfrm>
            <a:custGeom>
              <a:avLst/>
              <a:gdLst>
                <a:gd name="T0" fmla="*/ 33 w 87"/>
                <a:gd name="T1" fmla="*/ 60 h 107"/>
                <a:gd name="T2" fmla="*/ 33 w 87"/>
                <a:gd name="T3" fmla="*/ 68 h 107"/>
                <a:gd name="T4" fmla="*/ 35 w 87"/>
                <a:gd name="T5" fmla="*/ 76 h 107"/>
                <a:gd name="T6" fmla="*/ 40 w 87"/>
                <a:gd name="T7" fmla="*/ 83 h 107"/>
                <a:gd name="T8" fmla="*/ 48 w 87"/>
                <a:gd name="T9" fmla="*/ 84 h 107"/>
                <a:gd name="T10" fmla="*/ 52 w 87"/>
                <a:gd name="T11" fmla="*/ 84 h 107"/>
                <a:gd name="T12" fmla="*/ 56 w 87"/>
                <a:gd name="T13" fmla="*/ 83 h 107"/>
                <a:gd name="T14" fmla="*/ 60 w 87"/>
                <a:gd name="T15" fmla="*/ 79 h 107"/>
                <a:gd name="T16" fmla="*/ 62 w 87"/>
                <a:gd name="T17" fmla="*/ 75 h 107"/>
                <a:gd name="T18" fmla="*/ 64 w 87"/>
                <a:gd name="T19" fmla="*/ 71 h 107"/>
                <a:gd name="T20" fmla="*/ 86 w 87"/>
                <a:gd name="T21" fmla="*/ 79 h 107"/>
                <a:gd name="T22" fmla="*/ 85 w 87"/>
                <a:gd name="T23" fmla="*/ 84 h 107"/>
                <a:gd name="T24" fmla="*/ 79 w 87"/>
                <a:gd name="T25" fmla="*/ 91 h 107"/>
                <a:gd name="T26" fmla="*/ 71 w 87"/>
                <a:gd name="T27" fmla="*/ 99 h 107"/>
                <a:gd name="T28" fmla="*/ 61 w 87"/>
                <a:gd name="T29" fmla="*/ 104 h 107"/>
                <a:gd name="T30" fmla="*/ 45 w 87"/>
                <a:gd name="T31" fmla="*/ 107 h 107"/>
                <a:gd name="T32" fmla="*/ 28 w 87"/>
                <a:gd name="T33" fmla="*/ 104 h 107"/>
                <a:gd name="T34" fmla="*/ 16 w 87"/>
                <a:gd name="T35" fmla="*/ 96 h 107"/>
                <a:gd name="T36" fmla="*/ 7 w 87"/>
                <a:gd name="T37" fmla="*/ 84 h 107"/>
                <a:gd name="T38" fmla="*/ 2 w 87"/>
                <a:gd name="T39" fmla="*/ 70 h 107"/>
                <a:gd name="T40" fmla="*/ 0 w 87"/>
                <a:gd name="T41" fmla="*/ 54 h 107"/>
                <a:gd name="T42" fmla="*/ 2 w 87"/>
                <a:gd name="T43" fmla="*/ 37 h 107"/>
                <a:gd name="T44" fmla="*/ 7 w 87"/>
                <a:gd name="T45" fmla="*/ 22 h 107"/>
                <a:gd name="T46" fmla="*/ 16 w 87"/>
                <a:gd name="T47" fmla="*/ 10 h 107"/>
                <a:gd name="T48" fmla="*/ 29 w 87"/>
                <a:gd name="T49" fmla="*/ 2 h 107"/>
                <a:gd name="T50" fmla="*/ 45 w 87"/>
                <a:gd name="T51" fmla="*/ 0 h 107"/>
                <a:gd name="T52" fmla="*/ 60 w 87"/>
                <a:gd name="T53" fmla="*/ 2 h 107"/>
                <a:gd name="T54" fmla="*/ 70 w 87"/>
                <a:gd name="T55" fmla="*/ 8 h 107"/>
                <a:gd name="T56" fmla="*/ 78 w 87"/>
                <a:gd name="T57" fmla="*/ 17 h 107"/>
                <a:gd name="T58" fmla="*/ 83 w 87"/>
                <a:gd name="T59" fmla="*/ 29 h 107"/>
                <a:gd name="T60" fmla="*/ 86 w 87"/>
                <a:gd name="T61" fmla="*/ 41 h 107"/>
                <a:gd name="T62" fmla="*/ 87 w 87"/>
                <a:gd name="T63" fmla="*/ 54 h 107"/>
                <a:gd name="T64" fmla="*/ 87 w 87"/>
                <a:gd name="T65" fmla="*/ 60 h 107"/>
                <a:gd name="T66" fmla="*/ 33 w 87"/>
                <a:gd name="T67" fmla="*/ 60 h 107"/>
                <a:gd name="T68" fmla="*/ 57 w 87"/>
                <a:gd name="T69" fmla="*/ 41 h 107"/>
                <a:gd name="T70" fmla="*/ 57 w 87"/>
                <a:gd name="T71" fmla="*/ 37 h 107"/>
                <a:gd name="T72" fmla="*/ 57 w 87"/>
                <a:gd name="T73" fmla="*/ 33 h 107"/>
                <a:gd name="T74" fmla="*/ 56 w 87"/>
                <a:gd name="T75" fmla="*/ 29 h 107"/>
                <a:gd name="T76" fmla="*/ 54 w 87"/>
                <a:gd name="T77" fmla="*/ 26 h 107"/>
                <a:gd name="T78" fmla="*/ 52 w 87"/>
                <a:gd name="T79" fmla="*/ 23 h 107"/>
                <a:gd name="T80" fmla="*/ 49 w 87"/>
                <a:gd name="T81" fmla="*/ 21 h 107"/>
                <a:gd name="T82" fmla="*/ 45 w 87"/>
                <a:gd name="T83" fmla="*/ 21 h 107"/>
                <a:gd name="T84" fmla="*/ 41 w 87"/>
                <a:gd name="T85" fmla="*/ 21 h 107"/>
                <a:gd name="T86" fmla="*/ 39 w 87"/>
                <a:gd name="T87" fmla="*/ 23 h 107"/>
                <a:gd name="T88" fmla="*/ 36 w 87"/>
                <a:gd name="T89" fmla="*/ 26 h 107"/>
                <a:gd name="T90" fmla="*/ 35 w 87"/>
                <a:gd name="T91" fmla="*/ 29 h 107"/>
                <a:gd name="T92" fmla="*/ 33 w 87"/>
                <a:gd name="T93" fmla="*/ 33 h 107"/>
                <a:gd name="T94" fmla="*/ 33 w 87"/>
                <a:gd name="T95" fmla="*/ 37 h 107"/>
                <a:gd name="T96" fmla="*/ 33 w 87"/>
                <a:gd name="T97" fmla="*/ 41 h 107"/>
                <a:gd name="T98" fmla="*/ 57 w 87"/>
                <a:gd name="T99" fmla="*/ 41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7" h="107">
                  <a:moveTo>
                    <a:pt x="33" y="60"/>
                  </a:moveTo>
                  <a:lnTo>
                    <a:pt x="33" y="68"/>
                  </a:lnTo>
                  <a:lnTo>
                    <a:pt x="35" y="76"/>
                  </a:lnTo>
                  <a:lnTo>
                    <a:pt x="40" y="83"/>
                  </a:lnTo>
                  <a:lnTo>
                    <a:pt x="48" y="84"/>
                  </a:lnTo>
                  <a:lnTo>
                    <a:pt x="52" y="84"/>
                  </a:lnTo>
                  <a:lnTo>
                    <a:pt x="56" y="83"/>
                  </a:lnTo>
                  <a:lnTo>
                    <a:pt x="60" y="79"/>
                  </a:lnTo>
                  <a:lnTo>
                    <a:pt x="62" y="75"/>
                  </a:lnTo>
                  <a:lnTo>
                    <a:pt x="64" y="71"/>
                  </a:lnTo>
                  <a:lnTo>
                    <a:pt x="86" y="79"/>
                  </a:lnTo>
                  <a:lnTo>
                    <a:pt x="85" y="84"/>
                  </a:lnTo>
                  <a:lnTo>
                    <a:pt x="79" y="91"/>
                  </a:lnTo>
                  <a:lnTo>
                    <a:pt x="71" y="99"/>
                  </a:lnTo>
                  <a:lnTo>
                    <a:pt x="61" y="104"/>
                  </a:lnTo>
                  <a:lnTo>
                    <a:pt x="45" y="107"/>
                  </a:lnTo>
                  <a:lnTo>
                    <a:pt x="28" y="104"/>
                  </a:lnTo>
                  <a:lnTo>
                    <a:pt x="16" y="96"/>
                  </a:lnTo>
                  <a:lnTo>
                    <a:pt x="7" y="84"/>
                  </a:lnTo>
                  <a:lnTo>
                    <a:pt x="2" y="70"/>
                  </a:lnTo>
                  <a:lnTo>
                    <a:pt x="0" y="54"/>
                  </a:lnTo>
                  <a:lnTo>
                    <a:pt x="2" y="37"/>
                  </a:lnTo>
                  <a:lnTo>
                    <a:pt x="7" y="22"/>
                  </a:lnTo>
                  <a:lnTo>
                    <a:pt x="16" y="10"/>
                  </a:lnTo>
                  <a:lnTo>
                    <a:pt x="29" y="2"/>
                  </a:lnTo>
                  <a:lnTo>
                    <a:pt x="45" y="0"/>
                  </a:lnTo>
                  <a:lnTo>
                    <a:pt x="60" y="2"/>
                  </a:lnTo>
                  <a:lnTo>
                    <a:pt x="70" y="8"/>
                  </a:lnTo>
                  <a:lnTo>
                    <a:pt x="78" y="17"/>
                  </a:lnTo>
                  <a:lnTo>
                    <a:pt x="83" y="29"/>
                  </a:lnTo>
                  <a:lnTo>
                    <a:pt x="86" y="41"/>
                  </a:lnTo>
                  <a:lnTo>
                    <a:pt x="87" y="54"/>
                  </a:lnTo>
                  <a:lnTo>
                    <a:pt x="87" y="60"/>
                  </a:lnTo>
                  <a:lnTo>
                    <a:pt x="33" y="60"/>
                  </a:lnTo>
                  <a:close/>
                  <a:moveTo>
                    <a:pt x="57" y="41"/>
                  </a:moveTo>
                  <a:lnTo>
                    <a:pt x="57" y="37"/>
                  </a:lnTo>
                  <a:lnTo>
                    <a:pt x="57" y="33"/>
                  </a:lnTo>
                  <a:lnTo>
                    <a:pt x="56" y="29"/>
                  </a:lnTo>
                  <a:lnTo>
                    <a:pt x="54" y="26"/>
                  </a:lnTo>
                  <a:lnTo>
                    <a:pt x="52" y="23"/>
                  </a:lnTo>
                  <a:lnTo>
                    <a:pt x="49" y="21"/>
                  </a:lnTo>
                  <a:lnTo>
                    <a:pt x="45" y="21"/>
                  </a:lnTo>
                  <a:lnTo>
                    <a:pt x="41" y="21"/>
                  </a:lnTo>
                  <a:lnTo>
                    <a:pt x="39" y="23"/>
                  </a:lnTo>
                  <a:lnTo>
                    <a:pt x="36" y="26"/>
                  </a:lnTo>
                  <a:lnTo>
                    <a:pt x="35" y="29"/>
                  </a:lnTo>
                  <a:lnTo>
                    <a:pt x="33" y="33"/>
                  </a:lnTo>
                  <a:lnTo>
                    <a:pt x="33" y="37"/>
                  </a:lnTo>
                  <a:lnTo>
                    <a:pt x="33" y="41"/>
                  </a:lnTo>
                  <a:lnTo>
                    <a:pt x="57"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2" name="Rectangle 49"/>
            <p:cNvSpPr>
              <a:spLocks noChangeAspect="1" noChangeArrowheads="1"/>
            </p:cNvSpPr>
            <p:nvPr/>
          </p:nvSpPr>
          <p:spPr bwMode="auto">
            <a:xfrm>
              <a:off x="416" y="3741"/>
              <a:ext cx="33" cy="29"/>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33" name="Freeform 50"/>
            <p:cNvSpPr>
              <a:spLocks noChangeAspect="1" noEditPoints="1"/>
            </p:cNvSpPr>
            <p:nvPr/>
          </p:nvSpPr>
          <p:spPr bwMode="auto">
            <a:xfrm>
              <a:off x="835" y="3864"/>
              <a:ext cx="21" cy="21"/>
            </a:xfrm>
            <a:custGeom>
              <a:avLst/>
              <a:gdLst>
                <a:gd name="T0" fmla="*/ 0 w 21"/>
                <a:gd name="T1" fmla="*/ 10 h 21"/>
                <a:gd name="T2" fmla="*/ 2 w 21"/>
                <a:gd name="T3" fmla="*/ 6 h 21"/>
                <a:gd name="T4" fmla="*/ 3 w 21"/>
                <a:gd name="T5" fmla="*/ 3 h 21"/>
                <a:gd name="T6" fmla="*/ 7 w 21"/>
                <a:gd name="T7" fmla="*/ 1 h 21"/>
                <a:gd name="T8" fmla="*/ 11 w 21"/>
                <a:gd name="T9" fmla="*/ 0 h 21"/>
                <a:gd name="T10" fmla="*/ 15 w 21"/>
                <a:gd name="T11" fmla="*/ 1 h 21"/>
                <a:gd name="T12" fmla="*/ 19 w 21"/>
                <a:gd name="T13" fmla="*/ 3 h 21"/>
                <a:gd name="T14" fmla="*/ 21 w 21"/>
                <a:gd name="T15" fmla="*/ 6 h 21"/>
                <a:gd name="T16" fmla="*/ 21 w 21"/>
                <a:gd name="T17" fmla="*/ 10 h 21"/>
                <a:gd name="T18" fmla="*/ 21 w 21"/>
                <a:gd name="T19" fmla="*/ 14 h 21"/>
                <a:gd name="T20" fmla="*/ 19 w 21"/>
                <a:gd name="T21" fmla="*/ 18 h 21"/>
                <a:gd name="T22" fmla="*/ 15 w 21"/>
                <a:gd name="T23" fmla="*/ 21 h 21"/>
                <a:gd name="T24" fmla="*/ 11 w 21"/>
                <a:gd name="T25" fmla="*/ 21 h 21"/>
                <a:gd name="T26" fmla="*/ 7 w 21"/>
                <a:gd name="T27" fmla="*/ 21 h 21"/>
                <a:gd name="T28" fmla="*/ 3 w 21"/>
                <a:gd name="T29" fmla="*/ 18 h 21"/>
                <a:gd name="T30" fmla="*/ 2 w 21"/>
                <a:gd name="T31" fmla="*/ 14 h 21"/>
                <a:gd name="T32" fmla="*/ 0 w 21"/>
                <a:gd name="T33" fmla="*/ 10 h 21"/>
                <a:gd name="T34" fmla="*/ 3 w 21"/>
                <a:gd name="T35" fmla="*/ 10 h 21"/>
                <a:gd name="T36" fmla="*/ 3 w 21"/>
                <a:gd name="T37" fmla="*/ 14 h 21"/>
                <a:gd name="T38" fmla="*/ 6 w 21"/>
                <a:gd name="T39" fmla="*/ 17 h 21"/>
                <a:gd name="T40" fmla="*/ 8 w 21"/>
                <a:gd name="T41" fmla="*/ 18 h 21"/>
                <a:gd name="T42" fmla="*/ 11 w 21"/>
                <a:gd name="T43" fmla="*/ 19 h 21"/>
                <a:gd name="T44" fmla="*/ 15 w 21"/>
                <a:gd name="T45" fmla="*/ 18 h 21"/>
                <a:gd name="T46" fmla="*/ 17 w 21"/>
                <a:gd name="T47" fmla="*/ 17 h 21"/>
                <a:gd name="T48" fmla="*/ 19 w 21"/>
                <a:gd name="T49" fmla="*/ 14 h 21"/>
                <a:gd name="T50" fmla="*/ 20 w 21"/>
                <a:gd name="T51" fmla="*/ 10 h 21"/>
                <a:gd name="T52" fmla="*/ 19 w 21"/>
                <a:gd name="T53" fmla="*/ 7 h 21"/>
                <a:gd name="T54" fmla="*/ 17 w 21"/>
                <a:gd name="T55" fmla="*/ 5 h 21"/>
                <a:gd name="T56" fmla="*/ 15 w 21"/>
                <a:gd name="T57" fmla="*/ 2 h 21"/>
                <a:gd name="T58" fmla="*/ 11 w 21"/>
                <a:gd name="T59" fmla="*/ 2 h 21"/>
                <a:gd name="T60" fmla="*/ 8 w 21"/>
                <a:gd name="T61" fmla="*/ 2 h 21"/>
                <a:gd name="T62" fmla="*/ 6 w 21"/>
                <a:gd name="T63" fmla="*/ 5 h 21"/>
                <a:gd name="T64" fmla="*/ 3 w 21"/>
                <a:gd name="T65" fmla="*/ 7 h 21"/>
                <a:gd name="T66" fmla="*/ 3 w 21"/>
                <a:gd name="T67" fmla="*/ 10 h 21"/>
                <a:gd name="T68" fmla="*/ 16 w 21"/>
                <a:gd name="T69" fmla="*/ 17 h 21"/>
                <a:gd name="T70" fmla="*/ 15 w 21"/>
                <a:gd name="T71" fmla="*/ 17 h 21"/>
                <a:gd name="T72" fmla="*/ 11 w 21"/>
                <a:gd name="T73" fmla="*/ 11 h 21"/>
                <a:gd name="T74" fmla="*/ 9 w 21"/>
                <a:gd name="T75" fmla="*/ 11 h 21"/>
                <a:gd name="T76" fmla="*/ 9 w 21"/>
                <a:gd name="T77" fmla="*/ 17 h 21"/>
                <a:gd name="T78" fmla="*/ 7 w 21"/>
                <a:gd name="T79" fmla="*/ 17 h 21"/>
                <a:gd name="T80" fmla="*/ 7 w 21"/>
                <a:gd name="T81" fmla="*/ 5 h 21"/>
                <a:gd name="T82" fmla="*/ 12 w 21"/>
                <a:gd name="T83" fmla="*/ 5 h 21"/>
                <a:gd name="T84" fmla="*/ 13 w 21"/>
                <a:gd name="T85" fmla="*/ 5 h 21"/>
                <a:gd name="T86" fmla="*/ 15 w 21"/>
                <a:gd name="T87" fmla="*/ 5 h 21"/>
                <a:gd name="T88" fmla="*/ 16 w 21"/>
                <a:gd name="T89" fmla="*/ 6 h 21"/>
                <a:gd name="T90" fmla="*/ 16 w 21"/>
                <a:gd name="T91" fmla="*/ 7 h 21"/>
                <a:gd name="T92" fmla="*/ 16 w 21"/>
                <a:gd name="T93" fmla="*/ 10 h 21"/>
                <a:gd name="T94" fmla="*/ 15 w 21"/>
                <a:gd name="T95" fmla="*/ 10 h 21"/>
                <a:gd name="T96" fmla="*/ 13 w 21"/>
                <a:gd name="T97" fmla="*/ 11 h 21"/>
                <a:gd name="T98" fmla="*/ 16 w 21"/>
                <a:gd name="T99" fmla="*/ 17 h 21"/>
                <a:gd name="T100" fmla="*/ 11 w 21"/>
                <a:gd name="T101" fmla="*/ 9 h 21"/>
                <a:gd name="T102" fmla="*/ 12 w 21"/>
                <a:gd name="T103" fmla="*/ 9 h 21"/>
                <a:gd name="T104" fmla="*/ 13 w 21"/>
                <a:gd name="T105" fmla="*/ 9 h 21"/>
                <a:gd name="T106" fmla="*/ 15 w 21"/>
                <a:gd name="T107" fmla="*/ 9 h 21"/>
                <a:gd name="T108" fmla="*/ 15 w 21"/>
                <a:gd name="T109" fmla="*/ 7 h 21"/>
                <a:gd name="T110" fmla="*/ 15 w 21"/>
                <a:gd name="T111" fmla="*/ 6 h 21"/>
                <a:gd name="T112" fmla="*/ 13 w 21"/>
                <a:gd name="T113" fmla="*/ 6 h 21"/>
                <a:gd name="T114" fmla="*/ 12 w 21"/>
                <a:gd name="T115" fmla="*/ 6 h 21"/>
                <a:gd name="T116" fmla="*/ 9 w 21"/>
                <a:gd name="T117" fmla="*/ 6 h 21"/>
                <a:gd name="T118" fmla="*/ 9 w 21"/>
                <a:gd name="T119" fmla="*/ 9 h 21"/>
                <a:gd name="T120" fmla="*/ 11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2" y="6"/>
                  </a:lnTo>
                  <a:lnTo>
                    <a:pt x="3" y="3"/>
                  </a:lnTo>
                  <a:lnTo>
                    <a:pt x="7" y="1"/>
                  </a:lnTo>
                  <a:lnTo>
                    <a:pt x="11" y="0"/>
                  </a:lnTo>
                  <a:lnTo>
                    <a:pt x="15" y="1"/>
                  </a:lnTo>
                  <a:lnTo>
                    <a:pt x="19" y="3"/>
                  </a:lnTo>
                  <a:lnTo>
                    <a:pt x="21" y="6"/>
                  </a:lnTo>
                  <a:lnTo>
                    <a:pt x="21" y="10"/>
                  </a:lnTo>
                  <a:lnTo>
                    <a:pt x="21" y="14"/>
                  </a:lnTo>
                  <a:lnTo>
                    <a:pt x="19" y="18"/>
                  </a:lnTo>
                  <a:lnTo>
                    <a:pt x="15" y="21"/>
                  </a:lnTo>
                  <a:lnTo>
                    <a:pt x="11" y="21"/>
                  </a:lnTo>
                  <a:lnTo>
                    <a:pt x="7" y="21"/>
                  </a:lnTo>
                  <a:lnTo>
                    <a:pt x="3" y="18"/>
                  </a:lnTo>
                  <a:lnTo>
                    <a:pt x="2" y="14"/>
                  </a:lnTo>
                  <a:lnTo>
                    <a:pt x="0" y="10"/>
                  </a:lnTo>
                  <a:close/>
                  <a:moveTo>
                    <a:pt x="3" y="10"/>
                  </a:moveTo>
                  <a:lnTo>
                    <a:pt x="3" y="14"/>
                  </a:lnTo>
                  <a:lnTo>
                    <a:pt x="6" y="17"/>
                  </a:lnTo>
                  <a:lnTo>
                    <a:pt x="8" y="18"/>
                  </a:lnTo>
                  <a:lnTo>
                    <a:pt x="11" y="19"/>
                  </a:lnTo>
                  <a:lnTo>
                    <a:pt x="15" y="18"/>
                  </a:lnTo>
                  <a:lnTo>
                    <a:pt x="17" y="17"/>
                  </a:lnTo>
                  <a:lnTo>
                    <a:pt x="19" y="14"/>
                  </a:lnTo>
                  <a:lnTo>
                    <a:pt x="20" y="10"/>
                  </a:lnTo>
                  <a:lnTo>
                    <a:pt x="19" y="7"/>
                  </a:lnTo>
                  <a:lnTo>
                    <a:pt x="17" y="5"/>
                  </a:lnTo>
                  <a:lnTo>
                    <a:pt x="15" y="2"/>
                  </a:lnTo>
                  <a:lnTo>
                    <a:pt x="11" y="2"/>
                  </a:lnTo>
                  <a:lnTo>
                    <a:pt x="8" y="2"/>
                  </a:lnTo>
                  <a:lnTo>
                    <a:pt x="6" y="5"/>
                  </a:lnTo>
                  <a:lnTo>
                    <a:pt x="3" y="7"/>
                  </a:lnTo>
                  <a:lnTo>
                    <a:pt x="3" y="10"/>
                  </a:lnTo>
                  <a:close/>
                  <a:moveTo>
                    <a:pt x="16" y="17"/>
                  </a:moveTo>
                  <a:lnTo>
                    <a:pt x="15" y="17"/>
                  </a:lnTo>
                  <a:lnTo>
                    <a:pt x="11" y="11"/>
                  </a:lnTo>
                  <a:lnTo>
                    <a:pt x="9" y="11"/>
                  </a:lnTo>
                  <a:lnTo>
                    <a:pt x="9" y="17"/>
                  </a:lnTo>
                  <a:lnTo>
                    <a:pt x="7" y="17"/>
                  </a:lnTo>
                  <a:lnTo>
                    <a:pt x="7" y="5"/>
                  </a:lnTo>
                  <a:lnTo>
                    <a:pt x="12" y="5"/>
                  </a:lnTo>
                  <a:lnTo>
                    <a:pt x="13" y="5"/>
                  </a:lnTo>
                  <a:lnTo>
                    <a:pt x="15" y="5"/>
                  </a:lnTo>
                  <a:lnTo>
                    <a:pt x="16" y="6"/>
                  </a:lnTo>
                  <a:lnTo>
                    <a:pt x="16" y="7"/>
                  </a:lnTo>
                  <a:lnTo>
                    <a:pt x="16" y="10"/>
                  </a:lnTo>
                  <a:lnTo>
                    <a:pt x="15" y="10"/>
                  </a:lnTo>
                  <a:lnTo>
                    <a:pt x="13" y="11"/>
                  </a:lnTo>
                  <a:lnTo>
                    <a:pt x="16" y="17"/>
                  </a:lnTo>
                  <a:close/>
                  <a:moveTo>
                    <a:pt x="11" y="9"/>
                  </a:moveTo>
                  <a:lnTo>
                    <a:pt x="12" y="9"/>
                  </a:lnTo>
                  <a:lnTo>
                    <a:pt x="13" y="9"/>
                  </a:lnTo>
                  <a:lnTo>
                    <a:pt x="15" y="9"/>
                  </a:lnTo>
                  <a:lnTo>
                    <a:pt x="15" y="7"/>
                  </a:lnTo>
                  <a:lnTo>
                    <a:pt x="15" y="6"/>
                  </a:lnTo>
                  <a:lnTo>
                    <a:pt x="13" y="6"/>
                  </a:lnTo>
                  <a:lnTo>
                    <a:pt x="12" y="6"/>
                  </a:lnTo>
                  <a:lnTo>
                    <a:pt x="9" y="6"/>
                  </a:lnTo>
                  <a:lnTo>
                    <a:pt x="9" y="9"/>
                  </a:lnTo>
                  <a:lnTo>
                    <a:pt x="11"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4" name="Freeform 51"/>
            <p:cNvSpPr>
              <a:spLocks noChangeAspect="1"/>
            </p:cNvSpPr>
            <p:nvPr/>
          </p:nvSpPr>
          <p:spPr bwMode="auto">
            <a:xfrm>
              <a:off x="257" y="3741"/>
              <a:ext cx="101" cy="144"/>
            </a:xfrm>
            <a:custGeom>
              <a:avLst/>
              <a:gdLst>
                <a:gd name="T0" fmla="*/ 0 w 101"/>
                <a:gd name="T1" fmla="*/ 0 h 144"/>
                <a:gd name="T2" fmla="*/ 101 w 101"/>
                <a:gd name="T3" fmla="*/ 0 h 144"/>
                <a:gd name="T4" fmla="*/ 101 w 101"/>
                <a:gd name="T5" fmla="*/ 28 h 144"/>
                <a:gd name="T6" fmla="*/ 68 w 101"/>
                <a:gd name="T7" fmla="*/ 28 h 144"/>
                <a:gd name="T8" fmla="*/ 68 w 101"/>
                <a:gd name="T9" fmla="*/ 144 h 144"/>
                <a:gd name="T10" fmla="*/ 32 w 101"/>
                <a:gd name="T11" fmla="*/ 144 h 144"/>
                <a:gd name="T12" fmla="*/ 32 w 101"/>
                <a:gd name="T13" fmla="*/ 28 h 144"/>
                <a:gd name="T14" fmla="*/ 0 w 101"/>
                <a:gd name="T15" fmla="*/ 28 h 144"/>
                <a:gd name="T16" fmla="*/ 0 w 101"/>
                <a:gd name="T17" fmla="*/ 0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1" h="144">
                  <a:moveTo>
                    <a:pt x="0" y="0"/>
                  </a:moveTo>
                  <a:lnTo>
                    <a:pt x="101" y="0"/>
                  </a:lnTo>
                  <a:lnTo>
                    <a:pt x="101" y="28"/>
                  </a:lnTo>
                  <a:lnTo>
                    <a:pt x="68" y="28"/>
                  </a:lnTo>
                  <a:lnTo>
                    <a:pt x="68" y="144"/>
                  </a:lnTo>
                  <a:lnTo>
                    <a:pt x="32" y="144"/>
                  </a:lnTo>
                  <a:lnTo>
                    <a:pt x="32" y="28"/>
                  </a:lnTo>
                  <a:lnTo>
                    <a:pt x="0" y="28"/>
                  </a:lnTo>
                  <a:lnTo>
                    <a:pt x="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5" name="Freeform 52"/>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6" name="Freeform 53"/>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7" name="Freeform 54"/>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8" name="Freeform 55"/>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9" name="Freeform 56"/>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0" name="Freeform 57"/>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1" name="Freeform 58"/>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2" name="Freeform 59"/>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3" name="Freeform 60"/>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4" name="Freeform 61"/>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5" name="Freeform 62"/>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6" name="Freeform 63"/>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7" name="Freeform 64"/>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8" name="Freeform 65"/>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49" name="Freeform 66"/>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0" name="Freeform 67"/>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1" name="Freeform 68"/>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2" name="Freeform 69"/>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3" name="Freeform 70"/>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4" name="Freeform 71"/>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5" name="Freeform 72"/>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6" name="Freeform 73"/>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7" name="Freeform 74"/>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8" name="Freeform 75"/>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59" name="Freeform 76"/>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0" name="Freeform 77"/>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1" name="Freeform 78"/>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2" name="Freeform 79"/>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3" name="Freeform 80"/>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4" name="Freeform 81"/>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5" name="Freeform 82"/>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6" name="Freeform 83"/>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7" name="Freeform 84"/>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8" name="Freeform 85"/>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69" name="Freeform 86"/>
            <p:cNvSpPr>
              <a:spLocks noChangeAspect="1" noEditPoints="1"/>
            </p:cNvSpPr>
            <p:nvPr/>
          </p:nvSpPr>
          <p:spPr bwMode="auto">
            <a:xfrm>
              <a:off x="217" y="3864"/>
              <a:ext cx="21" cy="21"/>
            </a:xfrm>
            <a:custGeom>
              <a:avLst/>
              <a:gdLst>
                <a:gd name="T0" fmla="*/ 0 w 21"/>
                <a:gd name="T1" fmla="*/ 10 h 21"/>
                <a:gd name="T2" fmla="*/ 0 w 21"/>
                <a:gd name="T3" fmla="*/ 6 h 21"/>
                <a:gd name="T4" fmla="*/ 3 w 21"/>
                <a:gd name="T5" fmla="*/ 3 h 21"/>
                <a:gd name="T6" fmla="*/ 5 w 21"/>
                <a:gd name="T7" fmla="*/ 1 h 21"/>
                <a:gd name="T8" fmla="*/ 11 w 21"/>
                <a:gd name="T9" fmla="*/ 0 h 21"/>
                <a:gd name="T10" fmla="*/ 14 w 21"/>
                <a:gd name="T11" fmla="*/ 1 h 21"/>
                <a:gd name="T12" fmla="*/ 17 w 21"/>
                <a:gd name="T13" fmla="*/ 3 h 21"/>
                <a:gd name="T14" fmla="*/ 20 w 21"/>
                <a:gd name="T15" fmla="*/ 6 h 21"/>
                <a:gd name="T16" fmla="*/ 21 w 21"/>
                <a:gd name="T17" fmla="*/ 10 h 21"/>
                <a:gd name="T18" fmla="*/ 20 w 21"/>
                <a:gd name="T19" fmla="*/ 14 h 21"/>
                <a:gd name="T20" fmla="*/ 17 w 21"/>
                <a:gd name="T21" fmla="*/ 18 h 21"/>
                <a:gd name="T22" fmla="*/ 14 w 21"/>
                <a:gd name="T23" fmla="*/ 21 h 21"/>
                <a:gd name="T24" fmla="*/ 11 w 21"/>
                <a:gd name="T25" fmla="*/ 21 h 21"/>
                <a:gd name="T26" fmla="*/ 5 w 21"/>
                <a:gd name="T27" fmla="*/ 21 h 21"/>
                <a:gd name="T28" fmla="*/ 3 w 21"/>
                <a:gd name="T29" fmla="*/ 18 h 21"/>
                <a:gd name="T30" fmla="*/ 0 w 21"/>
                <a:gd name="T31" fmla="*/ 14 h 21"/>
                <a:gd name="T32" fmla="*/ 0 w 21"/>
                <a:gd name="T33" fmla="*/ 10 h 21"/>
                <a:gd name="T34" fmla="*/ 1 w 21"/>
                <a:gd name="T35" fmla="*/ 10 h 21"/>
                <a:gd name="T36" fmla="*/ 3 w 21"/>
                <a:gd name="T37" fmla="*/ 14 h 21"/>
                <a:gd name="T38" fmla="*/ 4 w 21"/>
                <a:gd name="T39" fmla="*/ 17 h 21"/>
                <a:gd name="T40" fmla="*/ 7 w 21"/>
                <a:gd name="T41" fmla="*/ 18 h 21"/>
                <a:gd name="T42" fmla="*/ 11 w 21"/>
                <a:gd name="T43" fmla="*/ 19 h 21"/>
                <a:gd name="T44" fmla="*/ 13 w 21"/>
                <a:gd name="T45" fmla="*/ 18 h 21"/>
                <a:gd name="T46" fmla="*/ 16 w 21"/>
                <a:gd name="T47" fmla="*/ 17 h 21"/>
                <a:gd name="T48" fmla="*/ 18 w 21"/>
                <a:gd name="T49" fmla="*/ 14 h 21"/>
                <a:gd name="T50" fmla="*/ 18 w 21"/>
                <a:gd name="T51" fmla="*/ 10 h 21"/>
                <a:gd name="T52" fmla="*/ 18 w 21"/>
                <a:gd name="T53" fmla="*/ 7 h 21"/>
                <a:gd name="T54" fmla="*/ 16 w 21"/>
                <a:gd name="T55" fmla="*/ 5 h 21"/>
                <a:gd name="T56" fmla="*/ 13 w 21"/>
                <a:gd name="T57" fmla="*/ 2 h 21"/>
                <a:gd name="T58" fmla="*/ 11 w 21"/>
                <a:gd name="T59" fmla="*/ 2 h 21"/>
                <a:gd name="T60" fmla="*/ 7 w 21"/>
                <a:gd name="T61" fmla="*/ 2 h 21"/>
                <a:gd name="T62" fmla="*/ 4 w 21"/>
                <a:gd name="T63" fmla="*/ 5 h 21"/>
                <a:gd name="T64" fmla="*/ 3 w 21"/>
                <a:gd name="T65" fmla="*/ 7 h 21"/>
                <a:gd name="T66" fmla="*/ 1 w 21"/>
                <a:gd name="T67" fmla="*/ 10 h 21"/>
                <a:gd name="T68" fmla="*/ 16 w 21"/>
                <a:gd name="T69" fmla="*/ 17 h 21"/>
                <a:gd name="T70" fmla="*/ 13 w 21"/>
                <a:gd name="T71" fmla="*/ 17 h 21"/>
                <a:gd name="T72" fmla="*/ 11 w 21"/>
                <a:gd name="T73" fmla="*/ 11 h 21"/>
                <a:gd name="T74" fmla="*/ 8 w 21"/>
                <a:gd name="T75" fmla="*/ 11 h 21"/>
                <a:gd name="T76" fmla="*/ 8 w 21"/>
                <a:gd name="T77" fmla="*/ 17 h 21"/>
                <a:gd name="T78" fmla="*/ 7 w 21"/>
                <a:gd name="T79" fmla="*/ 17 h 21"/>
                <a:gd name="T80" fmla="*/ 7 w 21"/>
                <a:gd name="T81" fmla="*/ 5 h 21"/>
                <a:gd name="T82" fmla="*/ 12 w 21"/>
                <a:gd name="T83" fmla="*/ 5 h 21"/>
                <a:gd name="T84" fmla="*/ 13 w 21"/>
                <a:gd name="T85" fmla="*/ 5 h 21"/>
                <a:gd name="T86" fmla="*/ 14 w 21"/>
                <a:gd name="T87" fmla="*/ 5 h 21"/>
                <a:gd name="T88" fmla="*/ 16 w 21"/>
                <a:gd name="T89" fmla="*/ 6 h 21"/>
                <a:gd name="T90" fmla="*/ 16 w 21"/>
                <a:gd name="T91" fmla="*/ 7 h 21"/>
                <a:gd name="T92" fmla="*/ 14 w 21"/>
                <a:gd name="T93" fmla="*/ 10 h 21"/>
                <a:gd name="T94" fmla="*/ 13 w 21"/>
                <a:gd name="T95" fmla="*/ 10 h 21"/>
                <a:gd name="T96" fmla="*/ 12 w 21"/>
                <a:gd name="T97" fmla="*/ 11 h 21"/>
                <a:gd name="T98" fmla="*/ 16 w 21"/>
                <a:gd name="T99" fmla="*/ 17 h 21"/>
                <a:gd name="T100" fmla="*/ 9 w 21"/>
                <a:gd name="T101" fmla="*/ 9 h 21"/>
                <a:gd name="T102" fmla="*/ 11 w 21"/>
                <a:gd name="T103" fmla="*/ 9 h 21"/>
                <a:gd name="T104" fmla="*/ 12 w 21"/>
                <a:gd name="T105" fmla="*/ 9 h 21"/>
                <a:gd name="T106" fmla="*/ 13 w 21"/>
                <a:gd name="T107" fmla="*/ 9 h 21"/>
                <a:gd name="T108" fmla="*/ 13 w 21"/>
                <a:gd name="T109" fmla="*/ 7 h 21"/>
                <a:gd name="T110" fmla="*/ 13 w 21"/>
                <a:gd name="T111" fmla="*/ 6 h 21"/>
                <a:gd name="T112" fmla="*/ 12 w 21"/>
                <a:gd name="T113" fmla="*/ 6 h 21"/>
                <a:gd name="T114" fmla="*/ 11 w 21"/>
                <a:gd name="T115" fmla="*/ 6 h 21"/>
                <a:gd name="T116" fmla="*/ 8 w 21"/>
                <a:gd name="T117" fmla="*/ 6 h 21"/>
                <a:gd name="T118" fmla="*/ 8 w 21"/>
                <a:gd name="T119" fmla="*/ 9 h 21"/>
                <a:gd name="T120" fmla="*/ 9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0" y="6"/>
                  </a:lnTo>
                  <a:lnTo>
                    <a:pt x="3" y="3"/>
                  </a:lnTo>
                  <a:lnTo>
                    <a:pt x="5" y="1"/>
                  </a:lnTo>
                  <a:lnTo>
                    <a:pt x="11" y="0"/>
                  </a:lnTo>
                  <a:lnTo>
                    <a:pt x="14" y="1"/>
                  </a:lnTo>
                  <a:lnTo>
                    <a:pt x="17" y="3"/>
                  </a:lnTo>
                  <a:lnTo>
                    <a:pt x="20" y="6"/>
                  </a:lnTo>
                  <a:lnTo>
                    <a:pt x="21" y="10"/>
                  </a:lnTo>
                  <a:lnTo>
                    <a:pt x="20" y="14"/>
                  </a:lnTo>
                  <a:lnTo>
                    <a:pt x="17" y="18"/>
                  </a:lnTo>
                  <a:lnTo>
                    <a:pt x="14" y="21"/>
                  </a:lnTo>
                  <a:lnTo>
                    <a:pt x="11" y="21"/>
                  </a:lnTo>
                  <a:lnTo>
                    <a:pt x="5" y="21"/>
                  </a:lnTo>
                  <a:lnTo>
                    <a:pt x="3" y="18"/>
                  </a:lnTo>
                  <a:lnTo>
                    <a:pt x="0" y="14"/>
                  </a:lnTo>
                  <a:lnTo>
                    <a:pt x="0" y="10"/>
                  </a:lnTo>
                  <a:close/>
                  <a:moveTo>
                    <a:pt x="1" y="10"/>
                  </a:moveTo>
                  <a:lnTo>
                    <a:pt x="3" y="14"/>
                  </a:lnTo>
                  <a:lnTo>
                    <a:pt x="4" y="17"/>
                  </a:lnTo>
                  <a:lnTo>
                    <a:pt x="7" y="18"/>
                  </a:lnTo>
                  <a:lnTo>
                    <a:pt x="11" y="19"/>
                  </a:lnTo>
                  <a:lnTo>
                    <a:pt x="13" y="18"/>
                  </a:lnTo>
                  <a:lnTo>
                    <a:pt x="16" y="17"/>
                  </a:lnTo>
                  <a:lnTo>
                    <a:pt x="18" y="14"/>
                  </a:lnTo>
                  <a:lnTo>
                    <a:pt x="18" y="10"/>
                  </a:lnTo>
                  <a:lnTo>
                    <a:pt x="18" y="7"/>
                  </a:lnTo>
                  <a:lnTo>
                    <a:pt x="16" y="5"/>
                  </a:lnTo>
                  <a:lnTo>
                    <a:pt x="13" y="2"/>
                  </a:lnTo>
                  <a:lnTo>
                    <a:pt x="11" y="2"/>
                  </a:lnTo>
                  <a:lnTo>
                    <a:pt x="7" y="2"/>
                  </a:lnTo>
                  <a:lnTo>
                    <a:pt x="4" y="5"/>
                  </a:lnTo>
                  <a:lnTo>
                    <a:pt x="3" y="7"/>
                  </a:lnTo>
                  <a:lnTo>
                    <a:pt x="1" y="10"/>
                  </a:lnTo>
                  <a:close/>
                  <a:moveTo>
                    <a:pt x="16" y="17"/>
                  </a:moveTo>
                  <a:lnTo>
                    <a:pt x="13" y="17"/>
                  </a:lnTo>
                  <a:lnTo>
                    <a:pt x="11" y="11"/>
                  </a:lnTo>
                  <a:lnTo>
                    <a:pt x="8" y="11"/>
                  </a:lnTo>
                  <a:lnTo>
                    <a:pt x="8" y="17"/>
                  </a:lnTo>
                  <a:lnTo>
                    <a:pt x="7" y="17"/>
                  </a:lnTo>
                  <a:lnTo>
                    <a:pt x="7" y="5"/>
                  </a:lnTo>
                  <a:lnTo>
                    <a:pt x="12" y="5"/>
                  </a:lnTo>
                  <a:lnTo>
                    <a:pt x="13" y="5"/>
                  </a:lnTo>
                  <a:lnTo>
                    <a:pt x="14" y="5"/>
                  </a:lnTo>
                  <a:lnTo>
                    <a:pt x="16" y="6"/>
                  </a:lnTo>
                  <a:lnTo>
                    <a:pt x="16" y="7"/>
                  </a:lnTo>
                  <a:lnTo>
                    <a:pt x="14" y="10"/>
                  </a:lnTo>
                  <a:lnTo>
                    <a:pt x="13" y="10"/>
                  </a:lnTo>
                  <a:lnTo>
                    <a:pt x="12" y="11"/>
                  </a:lnTo>
                  <a:lnTo>
                    <a:pt x="16" y="17"/>
                  </a:lnTo>
                  <a:close/>
                  <a:moveTo>
                    <a:pt x="9" y="9"/>
                  </a:moveTo>
                  <a:lnTo>
                    <a:pt x="11" y="9"/>
                  </a:lnTo>
                  <a:lnTo>
                    <a:pt x="12" y="9"/>
                  </a:lnTo>
                  <a:lnTo>
                    <a:pt x="13" y="9"/>
                  </a:lnTo>
                  <a:lnTo>
                    <a:pt x="13" y="7"/>
                  </a:lnTo>
                  <a:lnTo>
                    <a:pt x="13" y="6"/>
                  </a:lnTo>
                  <a:lnTo>
                    <a:pt x="12" y="6"/>
                  </a:lnTo>
                  <a:lnTo>
                    <a:pt x="11" y="6"/>
                  </a:lnTo>
                  <a:lnTo>
                    <a:pt x="8" y="6"/>
                  </a:lnTo>
                  <a:lnTo>
                    <a:pt x="8" y="9"/>
                  </a:lnTo>
                  <a:lnTo>
                    <a:pt x="9"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pic>
        <p:nvPicPr>
          <p:cNvPr id="70" name="Picture 9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821" name="Rectangle 37"/>
          <p:cNvSpPr>
            <a:spLocks noGrp="1" noChangeArrowheads="1"/>
          </p:cNvSpPr>
          <p:nvPr>
            <p:ph type="ctrTitle"/>
          </p:nvPr>
        </p:nvSpPr>
        <p:spPr>
          <a:xfrm>
            <a:off x="765175" y="1666875"/>
            <a:ext cx="7778750" cy="2647950"/>
          </a:xfrm>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1"/>
          <a:lstStyle>
            <a:lvl1pPr algn="ctr">
              <a:defRPr sz="4800">
                <a:solidFill>
                  <a:srgbClr val="FFC425"/>
                </a:solidFill>
              </a:defRPr>
            </a:lvl1pPr>
          </a:lstStyle>
          <a:p>
            <a:pPr lvl="0"/>
            <a:r>
              <a:rPr lang="en-US" noProof="0" smtClean="0"/>
              <a:t>Click to edit Master title style</a:t>
            </a:r>
          </a:p>
        </p:txBody>
      </p:sp>
      <p:sp>
        <p:nvSpPr>
          <p:cNvPr id="246822" name="Rectangle 38"/>
          <p:cNvSpPr>
            <a:spLocks noGrp="1" noChangeArrowheads="1"/>
          </p:cNvSpPr>
          <p:nvPr>
            <p:ph type="subTitle" idx="1"/>
          </p:nvPr>
        </p:nvSpPr>
        <p:spPr>
          <a:xfrm>
            <a:off x="765175" y="4454525"/>
            <a:ext cx="7778750" cy="1984375"/>
          </a:xfrm>
        </p:spPr>
        <p:txBody>
          <a:bodyPr/>
          <a:lstStyle>
            <a:lvl1pPr marL="0" indent="0" algn="ctr">
              <a:buFontTx/>
              <a:buNone/>
              <a:defRPr sz="2400">
                <a:solidFill>
                  <a:schemeClr val="bg1"/>
                </a:solidFill>
              </a:defRPr>
            </a:lvl1pPr>
          </a:lstStyle>
          <a:p>
            <a:pPr lvl="0"/>
            <a:r>
              <a:rPr lang="en-US" noProof="0" smtClean="0"/>
              <a:t>Click to edit Master subtitle style</a:t>
            </a:r>
          </a:p>
        </p:txBody>
      </p:sp>
      <p:sp>
        <p:nvSpPr>
          <p:cNvPr id="71" name="Rectangle 111"/>
          <p:cNvSpPr>
            <a:spLocks noGrp="1" noChangeArrowheads="1"/>
          </p:cNvSpPr>
          <p:nvPr>
            <p:ph type="ftr" sz="quarter" idx="10"/>
          </p:nvPr>
        </p:nvSpPr>
        <p:spPr>
          <a:xfrm>
            <a:off x="2179638" y="6480175"/>
            <a:ext cx="4979987" cy="241300"/>
          </a:xfrm>
        </p:spPr>
        <p:txBody>
          <a:bodyPr/>
          <a:lstStyle>
            <a:lvl1pPr>
              <a:defRPr sz="1000">
                <a:solidFill>
                  <a:schemeClr val="bg1"/>
                </a:solidFill>
              </a:defRPr>
            </a:lvl1pPr>
          </a:lstStyle>
          <a:p>
            <a:pPr>
              <a:defRPr/>
            </a:pPr>
            <a:endParaRPr lang="en-US"/>
          </a:p>
        </p:txBody>
      </p:sp>
      <p:sp>
        <p:nvSpPr>
          <p:cNvPr id="72" name="Rectangle 112"/>
          <p:cNvSpPr>
            <a:spLocks noGrp="1" noChangeArrowheads="1"/>
          </p:cNvSpPr>
          <p:nvPr>
            <p:ph type="sldNum" sz="quarter" idx="11"/>
          </p:nvPr>
        </p:nvSpPr>
        <p:spPr>
          <a:xfrm>
            <a:off x="7159625" y="6480175"/>
            <a:ext cx="1384300" cy="241300"/>
          </a:xfrm>
        </p:spPr>
        <p:txBody>
          <a:bodyPr/>
          <a:lstStyle>
            <a:lvl1pPr>
              <a:defRPr sz="1000">
                <a:solidFill>
                  <a:schemeClr val="bg1"/>
                </a:solidFill>
              </a:defRPr>
            </a:lvl1pPr>
          </a:lstStyle>
          <a:p>
            <a:pPr>
              <a:defRPr/>
            </a:pPr>
            <a:fld id="{118F1861-48E1-470D-A03A-35E4D924DBD3}" type="slidenum">
              <a:rPr lang="en-US"/>
              <a:pPr>
                <a:defRPr/>
              </a:pPr>
              <a:t>‹#›</a:t>
            </a:fld>
            <a:endParaRPr lang="en-US"/>
          </a:p>
        </p:txBody>
      </p:sp>
      <p:sp>
        <p:nvSpPr>
          <p:cNvPr id="73" name="Rectangle 113"/>
          <p:cNvSpPr>
            <a:spLocks noGrp="1" noChangeArrowheads="1"/>
          </p:cNvSpPr>
          <p:nvPr>
            <p:ph type="dt" sz="half" idx="12"/>
          </p:nvPr>
        </p:nvSpPr>
        <p:spPr>
          <a:xfrm>
            <a:off x="765175" y="6480175"/>
            <a:ext cx="1414463" cy="241300"/>
          </a:xfrm>
        </p:spPr>
        <p:txBody>
          <a:bodyPr/>
          <a:lstStyle>
            <a:lvl1pPr>
              <a:defRPr sz="1000">
                <a:solidFill>
                  <a:schemeClr val="bg1"/>
                </a:solidFill>
              </a:defRPr>
            </a:lvl1pPr>
          </a:lstStyle>
          <a:p>
            <a:pPr>
              <a:defRPr/>
            </a:pPr>
            <a:endParaRPr lang="en-US"/>
          </a:p>
        </p:txBody>
      </p:sp>
    </p:spTree>
    <p:extLst>
      <p:ext uri="{BB962C8B-B14F-4D97-AF65-F5344CB8AC3E}">
        <p14:creationId xmlns:p14="http://schemas.microsoft.com/office/powerpoint/2010/main" val="10395378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17"/>
          <p:cNvSpPr>
            <a:spLocks noGrp="1" noChangeArrowheads="1"/>
          </p:cNvSpPr>
          <p:nvPr>
            <p:ph type="ftr" sz="quarter" idx="10"/>
          </p:nvPr>
        </p:nvSpPr>
        <p:spPr>
          <a:ln/>
        </p:spPr>
        <p:txBody>
          <a:bodyPr/>
          <a:lstStyle>
            <a:lvl1pPr>
              <a:defRPr/>
            </a:lvl1pPr>
          </a:lstStyle>
          <a:p>
            <a:pPr>
              <a:defRPr/>
            </a:pPr>
            <a:endParaRPr lang="en-US"/>
          </a:p>
        </p:txBody>
      </p:sp>
      <p:sp>
        <p:nvSpPr>
          <p:cNvPr id="5" name="Rectangle 518"/>
          <p:cNvSpPr>
            <a:spLocks noGrp="1" noChangeArrowheads="1"/>
          </p:cNvSpPr>
          <p:nvPr>
            <p:ph type="sldNum" sz="quarter" idx="11"/>
          </p:nvPr>
        </p:nvSpPr>
        <p:spPr>
          <a:ln/>
        </p:spPr>
        <p:txBody>
          <a:bodyPr/>
          <a:lstStyle>
            <a:lvl1pPr>
              <a:defRPr/>
            </a:lvl1pPr>
          </a:lstStyle>
          <a:p>
            <a:pPr>
              <a:defRPr/>
            </a:pPr>
            <a:fld id="{F8D73C94-E8A5-4A82-941A-750E27D2C2B4}" type="slidenum">
              <a:rPr lang="en-US"/>
              <a:pPr>
                <a:defRPr/>
              </a:pPr>
              <a:t>‹#›</a:t>
            </a:fld>
            <a:endParaRPr lang="en-US"/>
          </a:p>
        </p:txBody>
      </p:sp>
      <p:sp>
        <p:nvSpPr>
          <p:cNvPr id="6"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33767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274638"/>
            <a:ext cx="1989137" cy="60071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584200" y="274638"/>
            <a:ext cx="5818188" cy="6007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17"/>
          <p:cNvSpPr>
            <a:spLocks noGrp="1" noChangeArrowheads="1"/>
          </p:cNvSpPr>
          <p:nvPr>
            <p:ph type="ftr" sz="quarter" idx="10"/>
          </p:nvPr>
        </p:nvSpPr>
        <p:spPr>
          <a:ln/>
        </p:spPr>
        <p:txBody>
          <a:bodyPr/>
          <a:lstStyle>
            <a:lvl1pPr>
              <a:defRPr/>
            </a:lvl1pPr>
          </a:lstStyle>
          <a:p>
            <a:pPr>
              <a:defRPr/>
            </a:pPr>
            <a:endParaRPr lang="en-US"/>
          </a:p>
        </p:txBody>
      </p:sp>
      <p:sp>
        <p:nvSpPr>
          <p:cNvPr id="5" name="Rectangle 518"/>
          <p:cNvSpPr>
            <a:spLocks noGrp="1" noChangeArrowheads="1"/>
          </p:cNvSpPr>
          <p:nvPr>
            <p:ph type="sldNum" sz="quarter" idx="11"/>
          </p:nvPr>
        </p:nvSpPr>
        <p:spPr>
          <a:ln/>
        </p:spPr>
        <p:txBody>
          <a:bodyPr/>
          <a:lstStyle>
            <a:lvl1pPr>
              <a:defRPr/>
            </a:lvl1pPr>
          </a:lstStyle>
          <a:p>
            <a:pPr>
              <a:defRPr/>
            </a:pPr>
            <a:fld id="{0AFBDCB1-8982-495E-BDB7-CB30C86291E6}" type="slidenum">
              <a:rPr lang="en-US"/>
              <a:pPr>
                <a:defRPr/>
              </a:pPr>
              <a:t>‹#›</a:t>
            </a:fld>
            <a:endParaRPr lang="en-US"/>
          </a:p>
        </p:txBody>
      </p:sp>
      <p:sp>
        <p:nvSpPr>
          <p:cNvPr id="6"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220835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AE3499A3-5DCF-4D70-A0D9-450518F60471}"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10396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A8D9CD11-C1FC-4339-BC66-A387A57C6412}"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4121745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753D8173-CBBD-4E92-A149-30477117BE7F}"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257431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584200" y="1600200"/>
            <a:ext cx="3903663"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0263" y="1600200"/>
            <a:ext cx="3903662"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0C73F522-7644-4131-8D3E-7A4DEF83E13D}"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315485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84"/>
          <p:cNvSpPr>
            <a:spLocks noGrp="1" noChangeArrowheads="1"/>
          </p:cNvSpPr>
          <p:nvPr>
            <p:ph type="ftr" sz="quarter" idx="10"/>
          </p:nvPr>
        </p:nvSpPr>
        <p:spPr>
          <a:ln/>
        </p:spPr>
        <p:txBody>
          <a:bodyPr/>
          <a:lstStyle>
            <a:lvl1pPr>
              <a:defRPr/>
            </a:lvl1pPr>
          </a:lstStyle>
          <a:p>
            <a:pPr>
              <a:defRPr/>
            </a:pPr>
            <a:endParaRPr lang="en-US"/>
          </a:p>
        </p:txBody>
      </p:sp>
      <p:sp>
        <p:nvSpPr>
          <p:cNvPr id="8" name="Rectangle 85"/>
          <p:cNvSpPr>
            <a:spLocks noGrp="1" noChangeArrowheads="1"/>
          </p:cNvSpPr>
          <p:nvPr>
            <p:ph type="sldNum" sz="quarter" idx="11"/>
          </p:nvPr>
        </p:nvSpPr>
        <p:spPr>
          <a:ln/>
        </p:spPr>
        <p:txBody>
          <a:bodyPr/>
          <a:lstStyle>
            <a:lvl1pPr>
              <a:defRPr/>
            </a:lvl1pPr>
          </a:lstStyle>
          <a:p>
            <a:pPr>
              <a:defRPr/>
            </a:pPr>
            <a:fld id="{F5965033-D49A-4E1A-A633-F8DA3F7B49B5}" type="slidenum">
              <a:rPr lang="en-US"/>
              <a:pPr>
                <a:defRPr/>
              </a:pPr>
              <a:t>‹#›</a:t>
            </a:fld>
            <a:endParaRPr lang="en-US"/>
          </a:p>
        </p:txBody>
      </p:sp>
      <p:sp>
        <p:nvSpPr>
          <p:cNvPr id="9"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3669641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84"/>
          <p:cNvSpPr>
            <a:spLocks noGrp="1" noChangeArrowheads="1"/>
          </p:cNvSpPr>
          <p:nvPr>
            <p:ph type="ftr" sz="quarter" idx="10"/>
          </p:nvPr>
        </p:nvSpPr>
        <p:spPr>
          <a:ln/>
        </p:spPr>
        <p:txBody>
          <a:bodyPr/>
          <a:lstStyle>
            <a:lvl1pPr>
              <a:defRPr/>
            </a:lvl1pPr>
          </a:lstStyle>
          <a:p>
            <a:pPr>
              <a:defRPr/>
            </a:pPr>
            <a:endParaRPr lang="en-US"/>
          </a:p>
        </p:txBody>
      </p:sp>
      <p:sp>
        <p:nvSpPr>
          <p:cNvPr id="4" name="Rectangle 85"/>
          <p:cNvSpPr>
            <a:spLocks noGrp="1" noChangeArrowheads="1"/>
          </p:cNvSpPr>
          <p:nvPr>
            <p:ph type="sldNum" sz="quarter" idx="11"/>
          </p:nvPr>
        </p:nvSpPr>
        <p:spPr>
          <a:ln/>
        </p:spPr>
        <p:txBody>
          <a:bodyPr/>
          <a:lstStyle>
            <a:lvl1pPr>
              <a:defRPr/>
            </a:lvl1pPr>
          </a:lstStyle>
          <a:p>
            <a:pPr>
              <a:defRPr/>
            </a:pPr>
            <a:fld id="{B867016E-F562-4F96-A4CF-FC0B3F2A771C}" type="slidenum">
              <a:rPr lang="en-US"/>
              <a:pPr>
                <a:defRPr/>
              </a:pPr>
              <a:t>‹#›</a:t>
            </a:fld>
            <a:endParaRPr lang="en-US"/>
          </a:p>
        </p:txBody>
      </p:sp>
      <p:sp>
        <p:nvSpPr>
          <p:cNvPr id="5"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034440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4"/>
          <p:cNvSpPr>
            <a:spLocks noGrp="1" noChangeArrowheads="1"/>
          </p:cNvSpPr>
          <p:nvPr>
            <p:ph type="ftr" sz="quarter" idx="10"/>
          </p:nvPr>
        </p:nvSpPr>
        <p:spPr>
          <a:ln/>
        </p:spPr>
        <p:txBody>
          <a:bodyPr/>
          <a:lstStyle>
            <a:lvl1pPr>
              <a:defRPr/>
            </a:lvl1pPr>
          </a:lstStyle>
          <a:p>
            <a:pPr>
              <a:defRPr/>
            </a:pPr>
            <a:endParaRPr lang="en-US"/>
          </a:p>
        </p:txBody>
      </p:sp>
      <p:sp>
        <p:nvSpPr>
          <p:cNvPr id="3" name="Rectangle 85"/>
          <p:cNvSpPr>
            <a:spLocks noGrp="1" noChangeArrowheads="1"/>
          </p:cNvSpPr>
          <p:nvPr>
            <p:ph type="sldNum" sz="quarter" idx="11"/>
          </p:nvPr>
        </p:nvSpPr>
        <p:spPr>
          <a:ln/>
        </p:spPr>
        <p:txBody>
          <a:bodyPr/>
          <a:lstStyle>
            <a:lvl1pPr>
              <a:defRPr/>
            </a:lvl1pPr>
          </a:lstStyle>
          <a:p>
            <a:pPr>
              <a:defRPr/>
            </a:pPr>
            <a:fld id="{47589DB6-3F80-4FB4-9A8F-64B31EE59298}" type="slidenum">
              <a:rPr lang="en-US"/>
              <a:pPr>
                <a:defRPr/>
              </a:pPr>
              <a:t>‹#›</a:t>
            </a:fld>
            <a:endParaRPr lang="en-US"/>
          </a:p>
        </p:txBody>
      </p:sp>
      <p:sp>
        <p:nvSpPr>
          <p:cNvPr id="4"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03296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3DF169A0-0868-4E35-AABC-FB86A21737C6}"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14299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17"/>
          <p:cNvSpPr>
            <a:spLocks noGrp="1" noChangeArrowheads="1"/>
          </p:cNvSpPr>
          <p:nvPr>
            <p:ph type="ftr" sz="quarter" idx="10"/>
          </p:nvPr>
        </p:nvSpPr>
        <p:spPr>
          <a:ln/>
        </p:spPr>
        <p:txBody>
          <a:bodyPr/>
          <a:lstStyle>
            <a:lvl1pPr>
              <a:defRPr/>
            </a:lvl1pPr>
          </a:lstStyle>
          <a:p>
            <a:pPr>
              <a:defRPr/>
            </a:pPr>
            <a:endParaRPr lang="en-US"/>
          </a:p>
        </p:txBody>
      </p:sp>
      <p:sp>
        <p:nvSpPr>
          <p:cNvPr id="5" name="Rectangle 518"/>
          <p:cNvSpPr>
            <a:spLocks noGrp="1" noChangeArrowheads="1"/>
          </p:cNvSpPr>
          <p:nvPr>
            <p:ph type="sldNum" sz="quarter" idx="11"/>
          </p:nvPr>
        </p:nvSpPr>
        <p:spPr>
          <a:ln/>
        </p:spPr>
        <p:txBody>
          <a:bodyPr/>
          <a:lstStyle>
            <a:lvl1pPr>
              <a:defRPr/>
            </a:lvl1pPr>
          </a:lstStyle>
          <a:p>
            <a:pPr>
              <a:defRPr/>
            </a:pPr>
            <a:fld id="{B72919AE-7B54-478F-8B0B-47313BDD0C7F}" type="slidenum">
              <a:rPr lang="en-US"/>
              <a:pPr>
                <a:defRPr/>
              </a:pPr>
              <a:t>‹#›</a:t>
            </a:fld>
            <a:endParaRPr lang="en-US"/>
          </a:p>
        </p:txBody>
      </p:sp>
      <p:sp>
        <p:nvSpPr>
          <p:cNvPr id="6"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435445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1DD672CC-3B82-4C8A-BA69-BDE166913EF6}"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462332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7BFD0BB7-B839-41CB-B41E-EB856868B29C}"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8272161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274638"/>
            <a:ext cx="1989137" cy="60071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584200" y="274638"/>
            <a:ext cx="5818188" cy="6007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45239264-CE70-4AA3-85C7-F94E2EDCF52A}"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772507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5AA4DDE4-42F0-4B36-8DB2-F0C3EA19FF0A}"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469633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29B30F45-5E19-4AFF-A419-AA59F3E91083}"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0392548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4D5FA7BC-7ECC-4A88-A8F2-E9AD1527056C}"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2075320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584200" y="1600200"/>
            <a:ext cx="3903663"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0263" y="1600200"/>
            <a:ext cx="3903662"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6E8A6AAD-56E1-4629-818A-8CD80D2F1F0F}"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006022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84"/>
          <p:cNvSpPr>
            <a:spLocks noGrp="1" noChangeArrowheads="1"/>
          </p:cNvSpPr>
          <p:nvPr>
            <p:ph type="ftr" sz="quarter" idx="10"/>
          </p:nvPr>
        </p:nvSpPr>
        <p:spPr>
          <a:ln/>
        </p:spPr>
        <p:txBody>
          <a:bodyPr/>
          <a:lstStyle>
            <a:lvl1pPr>
              <a:defRPr/>
            </a:lvl1pPr>
          </a:lstStyle>
          <a:p>
            <a:pPr>
              <a:defRPr/>
            </a:pPr>
            <a:endParaRPr lang="en-US"/>
          </a:p>
        </p:txBody>
      </p:sp>
      <p:sp>
        <p:nvSpPr>
          <p:cNvPr id="8" name="Rectangle 85"/>
          <p:cNvSpPr>
            <a:spLocks noGrp="1" noChangeArrowheads="1"/>
          </p:cNvSpPr>
          <p:nvPr>
            <p:ph type="sldNum" sz="quarter" idx="11"/>
          </p:nvPr>
        </p:nvSpPr>
        <p:spPr>
          <a:ln/>
        </p:spPr>
        <p:txBody>
          <a:bodyPr/>
          <a:lstStyle>
            <a:lvl1pPr>
              <a:defRPr/>
            </a:lvl1pPr>
          </a:lstStyle>
          <a:p>
            <a:pPr>
              <a:defRPr/>
            </a:pPr>
            <a:fld id="{ED8A7866-CC6D-4859-9AC1-A0B0D96D23A9}" type="slidenum">
              <a:rPr lang="en-US"/>
              <a:pPr>
                <a:defRPr/>
              </a:pPr>
              <a:t>‹#›</a:t>
            </a:fld>
            <a:endParaRPr lang="en-US"/>
          </a:p>
        </p:txBody>
      </p:sp>
      <p:sp>
        <p:nvSpPr>
          <p:cNvPr id="9"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8840456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84"/>
          <p:cNvSpPr>
            <a:spLocks noGrp="1" noChangeArrowheads="1"/>
          </p:cNvSpPr>
          <p:nvPr>
            <p:ph type="ftr" sz="quarter" idx="10"/>
          </p:nvPr>
        </p:nvSpPr>
        <p:spPr>
          <a:ln/>
        </p:spPr>
        <p:txBody>
          <a:bodyPr/>
          <a:lstStyle>
            <a:lvl1pPr>
              <a:defRPr/>
            </a:lvl1pPr>
          </a:lstStyle>
          <a:p>
            <a:pPr>
              <a:defRPr/>
            </a:pPr>
            <a:endParaRPr lang="en-US"/>
          </a:p>
        </p:txBody>
      </p:sp>
      <p:sp>
        <p:nvSpPr>
          <p:cNvPr id="4" name="Rectangle 85"/>
          <p:cNvSpPr>
            <a:spLocks noGrp="1" noChangeArrowheads="1"/>
          </p:cNvSpPr>
          <p:nvPr>
            <p:ph type="sldNum" sz="quarter" idx="11"/>
          </p:nvPr>
        </p:nvSpPr>
        <p:spPr>
          <a:ln/>
        </p:spPr>
        <p:txBody>
          <a:bodyPr/>
          <a:lstStyle>
            <a:lvl1pPr>
              <a:defRPr/>
            </a:lvl1pPr>
          </a:lstStyle>
          <a:p>
            <a:pPr>
              <a:defRPr/>
            </a:pPr>
            <a:fld id="{8025038D-817E-4007-A334-7F3CBCB82DD3}" type="slidenum">
              <a:rPr lang="en-US"/>
              <a:pPr>
                <a:defRPr/>
              </a:pPr>
              <a:t>‹#›</a:t>
            </a:fld>
            <a:endParaRPr lang="en-US"/>
          </a:p>
        </p:txBody>
      </p:sp>
      <p:sp>
        <p:nvSpPr>
          <p:cNvPr id="5"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011494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4"/>
          <p:cNvSpPr>
            <a:spLocks noGrp="1" noChangeArrowheads="1"/>
          </p:cNvSpPr>
          <p:nvPr>
            <p:ph type="ftr" sz="quarter" idx="10"/>
          </p:nvPr>
        </p:nvSpPr>
        <p:spPr>
          <a:ln/>
        </p:spPr>
        <p:txBody>
          <a:bodyPr/>
          <a:lstStyle>
            <a:lvl1pPr>
              <a:defRPr/>
            </a:lvl1pPr>
          </a:lstStyle>
          <a:p>
            <a:pPr>
              <a:defRPr/>
            </a:pPr>
            <a:endParaRPr lang="en-US"/>
          </a:p>
        </p:txBody>
      </p:sp>
      <p:sp>
        <p:nvSpPr>
          <p:cNvPr id="3" name="Rectangle 85"/>
          <p:cNvSpPr>
            <a:spLocks noGrp="1" noChangeArrowheads="1"/>
          </p:cNvSpPr>
          <p:nvPr>
            <p:ph type="sldNum" sz="quarter" idx="11"/>
          </p:nvPr>
        </p:nvSpPr>
        <p:spPr>
          <a:ln/>
        </p:spPr>
        <p:txBody>
          <a:bodyPr/>
          <a:lstStyle>
            <a:lvl1pPr>
              <a:defRPr/>
            </a:lvl1pPr>
          </a:lstStyle>
          <a:p>
            <a:pPr>
              <a:defRPr/>
            </a:pPr>
            <a:fld id="{0F8D8395-D041-4012-AE36-DDD2AAB66A12}" type="slidenum">
              <a:rPr lang="en-US"/>
              <a:pPr>
                <a:defRPr/>
              </a:pPr>
              <a:t>‹#›</a:t>
            </a:fld>
            <a:endParaRPr lang="en-US"/>
          </a:p>
        </p:txBody>
      </p:sp>
      <p:sp>
        <p:nvSpPr>
          <p:cNvPr id="4"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883634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17"/>
          <p:cNvSpPr>
            <a:spLocks noGrp="1" noChangeArrowheads="1"/>
          </p:cNvSpPr>
          <p:nvPr>
            <p:ph type="ftr" sz="quarter" idx="10"/>
          </p:nvPr>
        </p:nvSpPr>
        <p:spPr>
          <a:ln/>
        </p:spPr>
        <p:txBody>
          <a:bodyPr/>
          <a:lstStyle>
            <a:lvl1pPr>
              <a:defRPr/>
            </a:lvl1pPr>
          </a:lstStyle>
          <a:p>
            <a:pPr>
              <a:defRPr/>
            </a:pPr>
            <a:endParaRPr lang="en-US"/>
          </a:p>
        </p:txBody>
      </p:sp>
      <p:sp>
        <p:nvSpPr>
          <p:cNvPr id="5" name="Rectangle 518"/>
          <p:cNvSpPr>
            <a:spLocks noGrp="1" noChangeArrowheads="1"/>
          </p:cNvSpPr>
          <p:nvPr>
            <p:ph type="sldNum" sz="quarter" idx="11"/>
          </p:nvPr>
        </p:nvSpPr>
        <p:spPr>
          <a:ln/>
        </p:spPr>
        <p:txBody>
          <a:bodyPr/>
          <a:lstStyle>
            <a:lvl1pPr>
              <a:defRPr/>
            </a:lvl1pPr>
          </a:lstStyle>
          <a:p>
            <a:pPr>
              <a:defRPr/>
            </a:pPr>
            <a:fld id="{2F52EFD4-FE38-4A5D-A8C4-7F7EA417AFBE}" type="slidenum">
              <a:rPr lang="en-US"/>
              <a:pPr>
                <a:defRPr/>
              </a:pPr>
              <a:t>‹#›</a:t>
            </a:fld>
            <a:endParaRPr lang="en-US"/>
          </a:p>
        </p:txBody>
      </p:sp>
      <p:sp>
        <p:nvSpPr>
          <p:cNvPr id="6"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4997776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7FA18ADB-F0A7-4916-9FE6-9B10B7EB4FDF}"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9152991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4"/>
          <p:cNvSpPr>
            <a:spLocks noGrp="1" noChangeArrowheads="1"/>
          </p:cNvSpPr>
          <p:nvPr>
            <p:ph type="ftr" sz="quarter" idx="10"/>
          </p:nvPr>
        </p:nvSpPr>
        <p:spPr>
          <a:ln/>
        </p:spPr>
        <p:txBody>
          <a:bodyPr/>
          <a:lstStyle>
            <a:lvl1pPr>
              <a:defRPr/>
            </a:lvl1pPr>
          </a:lstStyle>
          <a:p>
            <a:pPr>
              <a:defRPr/>
            </a:pPr>
            <a:endParaRPr lang="en-US"/>
          </a:p>
        </p:txBody>
      </p:sp>
      <p:sp>
        <p:nvSpPr>
          <p:cNvPr id="6" name="Rectangle 85"/>
          <p:cNvSpPr>
            <a:spLocks noGrp="1" noChangeArrowheads="1"/>
          </p:cNvSpPr>
          <p:nvPr>
            <p:ph type="sldNum" sz="quarter" idx="11"/>
          </p:nvPr>
        </p:nvSpPr>
        <p:spPr>
          <a:ln/>
        </p:spPr>
        <p:txBody>
          <a:bodyPr/>
          <a:lstStyle>
            <a:lvl1pPr>
              <a:defRPr/>
            </a:lvl1pPr>
          </a:lstStyle>
          <a:p>
            <a:pPr>
              <a:defRPr/>
            </a:pPr>
            <a:fld id="{A726805E-ACC5-41F1-B6BF-3E147FC78F79}" type="slidenum">
              <a:rPr lang="en-US"/>
              <a:pPr>
                <a:defRPr/>
              </a:pPr>
              <a:t>‹#›</a:t>
            </a:fld>
            <a:endParaRPr lang="en-US"/>
          </a:p>
        </p:txBody>
      </p:sp>
      <p:sp>
        <p:nvSpPr>
          <p:cNvPr id="7"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345855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91B3DB54-AC07-49F6-815D-B5646C199EFE}"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2562835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274638"/>
            <a:ext cx="1989137" cy="60071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584200" y="274638"/>
            <a:ext cx="5818188" cy="6007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84"/>
          <p:cNvSpPr>
            <a:spLocks noGrp="1" noChangeArrowheads="1"/>
          </p:cNvSpPr>
          <p:nvPr>
            <p:ph type="ftr" sz="quarter" idx="10"/>
          </p:nvPr>
        </p:nvSpPr>
        <p:spPr>
          <a:ln/>
        </p:spPr>
        <p:txBody>
          <a:bodyPr/>
          <a:lstStyle>
            <a:lvl1pPr>
              <a:defRPr/>
            </a:lvl1pPr>
          </a:lstStyle>
          <a:p>
            <a:pPr>
              <a:defRPr/>
            </a:pPr>
            <a:endParaRPr lang="en-US"/>
          </a:p>
        </p:txBody>
      </p:sp>
      <p:sp>
        <p:nvSpPr>
          <p:cNvPr id="5" name="Rectangle 85"/>
          <p:cNvSpPr>
            <a:spLocks noGrp="1" noChangeArrowheads="1"/>
          </p:cNvSpPr>
          <p:nvPr>
            <p:ph type="sldNum" sz="quarter" idx="11"/>
          </p:nvPr>
        </p:nvSpPr>
        <p:spPr>
          <a:ln/>
        </p:spPr>
        <p:txBody>
          <a:bodyPr/>
          <a:lstStyle>
            <a:lvl1pPr>
              <a:defRPr/>
            </a:lvl1pPr>
          </a:lstStyle>
          <a:p>
            <a:pPr>
              <a:defRPr/>
            </a:pPr>
            <a:fld id="{4A053F84-B02F-4590-A549-932A5AFB023F}" type="slidenum">
              <a:rPr lang="en-US"/>
              <a:pPr>
                <a:defRPr/>
              </a:pPr>
              <a:t>‹#›</a:t>
            </a:fld>
            <a:endParaRPr lang="en-US"/>
          </a:p>
        </p:txBody>
      </p:sp>
      <p:sp>
        <p:nvSpPr>
          <p:cNvPr id="6" name="Rectangle 8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16061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584200" y="1600200"/>
            <a:ext cx="3903663"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0263" y="1600200"/>
            <a:ext cx="3903662"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517"/>
          <p:cNvSpPr>
            <a:spLocks noGrp="1" noChangeArrowheads="1"/>
          </p:cNvSpPr>
          <p:nvPr>
            <p:ph type="ftr" sz="quarter" idx="10"/>
          </p:nvPr>
        </p:nvSpPr>
        <p:spPr>
          <a:ln/>
        </p:spPr>
        <p:txBody>
          <a:bodyPr/>
          <a:lstStyle>
            <a:lvl1pPr>
              <a:defRPr/>
            </a:lvl1pPr>
          </a:lstStyle>
          <a:p>
            <a:pPr>
              <a:defRPr/>
            </a:pPr>
            <a:endParaRPr lang="en-US"/>
          </a:p>
        </p:txBody>
      </p:sp>
      <p:sp>
        <p:nvSpPr>
          <p:cNvPr id="6" name="Rectangle 518"/>
          <p:cNvSpPr>
            <a:spLocks noGrp="1" noChangeArrowheads="1"/>
          </p:cNvSpPr>
          <p:nvPr>
            <p:ph type="sldNum" sz="quarter" idx="11"/>
          </p:nvPr>
        </p:nvSpPr>
        <p:spPr>
          <a:ln/>
        </p:spPr>
        <p:txBody>
          <a:bodyPr/>
          <a:lstStyle>
            <a:lvl1pPr>
              <a:defRPr/>
            </a:lvl1pPr>
          </a:lstStyle>
          <a:p>
            <a:pPr>
              <a:defRPr/>
            </a:pPr>
            <a:fld id="{067EFD11-3FAE-4066-ACDF-EA6413F66DAC}" type="slidenum">
              <a:rPr lang="en-US"/>
              <a:pPr>
                <a:defRPr/>
              </a:pPr>
              <a:t>‹#›</a:t>
            </a:fld>
            <a:endParaRPr lang="en-US"/>
          </a:p>
        </p:txBody>
      </p:sp>
      <p:sp>
        <p:nvSpPr>
          <p:cNvPr id="7"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373644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517"/>
          <p:cNvSpPr>
            <a:spLocks noGrp="1" noChangeArrowheads="1"/>
          </p:cNvSpPr>
          <p:nvPr>
            <p:ph type="ftr" sz="quarter" idx="10"/>
          </p:nvPr>
        </p:nvSpPr>
        <p:spPr>
          <a:ln/>
        </p:spPr>
        <p:txBody>
          <a:bodyPr/>
          <a:lstStyle>
            <a:lvl1pPr>
              <a:defRPr/>
            </a:lvl1pPr>
          </a:lstStyle>
          <a:p>
            <a:pPr>
              <a:defRPr/>
            </a:pPr>
            <a:endParaRPr lang="en-US"/>
          </a:p>
        </p:txBody>
      </p:sp>
      <p:sp>
        <p:nvSpPr>
          <p:cNvPr id="8" name="Rectangle 518"/>
          <p:cNvSpPr>
            <a:spLocks noGrp="1" noChangeArrowheads="1"/>
          </p:cNvSpPr>
          <p:nvPr>
            <p:ph type="sldNum" sz="quarter" idx="11"/>
          </p:nvPr>
        </p:nvSpPr>
        <p:spPr>
          <a:ln/>
        </p:spPr>
        <p:txBody>
          <a:bodyPr/>
          <a:lstStyle>
            <a:lvl1pPr>
              <a:defRPr/>
            </a:lvl1pPr>
          </a:lstStyle>
          <a:p>
            <a:pPr>
              <a:defRPr/>
            </a:pPr>
            <a:fld id="{C851E075-6B23-49F8-9256-628BE54A73FE}" type="slidenum">
              <a:rPr lang="en-US"/>
              <a:pPr>
                <a:defRPr/>
              </a:pPr>
              <a:t>‹#›</a:t>
            </a:fld>
            <a:endParaRPr lang="en-US"/>
          </a:p>
        </p:txBody>
      </p:sp>
      <p:sp>
        <p:nvSpPr>
          <p:cNvPr id="9"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008876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517"/>
          <p:cNvSpPr>
            <a:spLocks noGrp="1" noChangeArrowheads="1"/>
          </p:cNvSpPr>
          <p:nvPr>
            <p:ph type="ftr" sz="quarter" idx="10"/>
          </p:nvPr>
        </p:nvSpPr>
        <p:spPr>
          <a:ln/>
        </p:spPr>
        <p:txBody>
          <a:bodyPr/>
          <a:lstStyle>
            <a:lvl1pPr>
              <a:defRPr/>
            </a:lvl1pPr>
          </a:lstStyle>
          <a:p>
            <a:pPr>
              <a:defRPr/>
            </a:pPr>
            <a:endParaRPr lang="en-US"/>
          </a:p>
        </p:txBody>
      </p:sp>
      <p:sp>
        <p:nvSpPr>
          <p:cNvPr id="4" name="Rectangle 518"/>
          <p:cNvSpPr>
            <a:spLocks noGrp="1" noChangeArrowheads="1"/>
          </p:cNvSpPr>
          <p:nvPr>
            <p:ph type="sldNum" sz="quarter" idx="11"/>
          </p:nvPr>
        </p:nvSpPr>
        <p:spPr>
          <a:ln/>
        </p:spPr>
        <p:txBody>
          <a:bodyPr/>
          <a:lstStyle>
            <a:lvl1pPr>
              <a:defRPr/>
            </a:lvl1pPr>
          </a:lstStyle>
          <a:p>
            <a:pPr>
              <a:defRPr/>
            </a:pPr>
            <a:fld id="{FA58892F-35D9-4C8C-8647-CC6D8325B030}" type="slidenum">
              <a:rPr lang="en-US"/>
              <a:pPr>
                <a:defRPr/>
              </a:pPr>
              <a:t>‹#›</a:t>
            </a:fld>
            <a:endParaRPr lang="en-US"/>
          </a:p>
        </p:txBody>
      </p:sp>
      <p:sp>
        <p:nvSpPr>
          <p:cNvPr id="5"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11422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17"/>
          <p:cNvSpPr>
            <a:spLocks noGrp="1" noChangeArrowheads="1"/>
          </p:cNvSpPr>
          <p:nvPr>
            <p:ph type="ftr" sz="quarter" idx="10"/>
          </p:nvPr>
        </p:nvSpPr>
        <p:spPr>
          <a:ln/>
        </p:spPr>
        <p:txBody>
          <a:bodyPr/>
          <a:lstStyle>
            <a:lvl1pPr>
              <a:defRPr/>
            </a:lvl1pPr>
          </a:lstStyle>
          <a:p>
            <a:pPr>
              <a:defRPr/>
            </a:pPr>
            <a:endParaRPr lang="en-US"/>
          </a:p>
        </p:txBody>
      </p:sp>
      <p:sp>
        <p:nvSpPr>
          <p:cNvPr id="3" name="Rectangle 518"/>
          <p:cNvSpPr>
            <a:spLocks noGrp="1" noChangeArrowheads="1"/>
          </p:cNvSpPr>
          <p:nvPr>
            <p:ph type="sldNum" sz="quarter" idx="11"/>
          </p:nvPr>
        </p:nvSpPr>
        <p:spPr>
          <a:ln/>
        </p:spPr>
        <p:txBody>
          <a:bodyPr/>
          <a:lstStyle>
            <a:lvl1pPr>
              <a:defRPr/>
            </a:lvl1pPr>
          </a:lstStyle>
          <a:p>
            <a:pPr>
              <a:defRPr/>
            </a:pPr>
            <a:fld id="{5AA03780-65EC-4CB3-96B8-4BF4E89A46C3}" type="slidenum">
              <a:rPr lang="en-US"/>
              <a:pPr>
                <a:defRPr/>
              </a:pPr>
              <a:t>‹#›</a:t>
            </a:fld>
            <a:endParaRPr lang="en-US"/>
          </a:p>
        </p:txBody>
      </p:sp>
      <p:sp>
        <p:nvSpPr>
          <p:cNvPr id="4"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69588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17"/>
          <p:cNvSpPr>
            <a:spLocks noGrp="1" noChangeArrowheads="1"/>
          </p:cNvSpPr>
          <p:nvPr>
            <p:ph type="ftr" sz="quarter" idx="10"/>
          </p:nvPr>
        </p:nvSpPr>
        <p:spPr>
          <a:ln/>
        </p:spPr>
        <p:txBody>
          <a:bodyPr/>
          <a:lstStyle>
            <a:lvl1pPr>
              <a:defRPr/>
            </a:lvl1pPr>
          </a:lstStyle>
          <a:p>
            <a:pPr>
              <a:defRPr/>
            </a:pPr>
            <a:endParaRPr lang="en-US"/>
          </a:p>
        </p:txBody>
      </p:sp>
      <p:sp>
        <p:nvSpPr>
          <p:cNvPr id="6" name="Rectangle 518"/>
          <p:cNvSpPr>
            <a:spLocks noGrp="1" noChangeArrowheads="1"/>
          </p:cNvSpPr>
          <p:nvPr>
            <p:ph type="sldNum" sz="quarter" idx="11"/>
          </p:nvPr>
        </p:nvSpPr>
        <p:spPr>
          <a:ln/>
        </p:spPr>
        <p:txBody>
          <a:bodyPr/>
          <a:lstStyle>
            <a:lvl1pPr>
              <a:defRPr/>
            </a:lvl1pPr>
          </a:lstStyle>
          <a:p>
            <a:pPr>
              <a:defRPr/>
            </a:pPr>
            <a:fld id="{E2BD85A5-A989-4111-A46B-4125D5C23026}" type="slidenum">
              <a:rPr lang="en-US"/>
              <a:pPr>
                <a:defRPr/>
              </a:pPr>
              <a:t>‹#›</a:t>
            </a:fld>
            <a:endParaRPr lang="en-US"/>
          </a:p>
        </p:txBody>
      </p:sp>
      <p:sp>
        <p:nvSpPr>
          <p:cNvPr id="7"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99830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17"/>
          <p:cNvSpPr>
            <a:spLocks noGrp="1" noChangeArrowheads="1"/>
          </p:cNvSpPr>
          <p:nvPr>
            <p:ph type="ftr" sz="quarter" idx="10"/>
          </p:nvPr>
        </p:nvSpPr>
        <p:spPr>
          <a:ln/>
        </p:spPr>
        <p:txBody>
          <a:bodyPr/>
          <a:lstStyle>
            <a:lvl1pPr>
              <a:defRPr/>
            </a:lvl1pPr>
          </a:lstStyle>
          <a:p>
            <a:pPr>
              <a:defRPr/>
            </a:pPr>
            <a:endParaRPr lang="en-US"/>
          </a:p>
        </p:txBody>
      </p:sp>
      <p:sp>
        <p:nvSpPr>
          <p:cNvPr id="6" name="Rectangle 518"/>
          <p:cNvSpPr>
            <a:spLocks noGrp="1" noChangeArrowheads="1"/>
          </p:cNvSpPr>
          <p:nvPr>
            <p:ph type="sldNum" sz="quarter" idx="11"/>
          </p:nvPr>
        </p:nvSpPr>
        <p:spPr>
          <a:ln/>
        </p:spPr>
        <p:txBody>
          <a:bodyPr/>
          <a:lstStyle>
            <a:lvl1pPr>
              <a:defRPr/>
            </a:lvl1pPr>
          </a:lstStyle>
          <a:p>
            <a:pPr>
              <a:defRPr/>
            </a:pPr>
            <a:fld id="{44ACE0CC-9ED4-4DA7-A867-58EAEBFA67D5}" type="slidenum">
              <a:rPr lang="en-US"/>
              <a:pPr>
                <a:defRPr/>
              </a:pPr>
              <a:t>‹#›</a:t>
            </a:fld>
            <a:endParaRPr lang="en-US"/>
          </a:p>
        </p:txBody>
      </p:sp>
      <p:sp>
        <p:nvSpPr>
          <p:cNvPr id="7" name="Rectangle 519"/>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70762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65"/>
          <p:cNvSpPr>
            <a:spLocks noChangeArrowheads="1"/>
          </p:cNvSpPr>
          <p:nvPr/>
        </p:nvSpPr>
        <p:spPr bwMode="auto">
          <a:xfrm>
            <a:off x="-1588" y="0"/>
            <a:ext cx="288926" cy="6858000"/>
          </a:xfrm>
          <a:prstGeom prst="rect">
            <a:avLst/>
          </a:prstGeom>
          <a:gradFill rotWithShape="1">
            <a:gsLst>
              <a:gs pos="0">
                <a:srgbClr val="53657A"/>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514"/>
          <p:cNvSpPr>
            <a:spLocks noChangeArrowheads="1"/>
          </p:cNvSpPr>
          <p:nvPr/>
        </p:nvSpPr>
        <p:spPr bwMode="auto">
          <a:xfrm>
            <a:off x="107950" y="5907088"/>
            <a:ext cx="12557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endParaRPr lang="en-US"/>
          </a:p>
        </p:txBody>
      </p:sp>
      <p:sp>
        <p:nvSpPr>
          <p:cNvPr id="1028" name="Rectangle 515"/>
          <p:cNvSpPr>
            <a:spLocks noGrp="1" noChangeArrowheads="1"/>
          </p:cNvSpPr>
          <p:nvPr>
            <p:ph type="title"/>
          </p:nvPr>
        </p:nvSpPr>
        <p:spPr bwMode="auto">
          <a:xfrm>
            <a:off x="584200" y="274638"/>
            <a:ext cx="7959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MGIS Presentation</a:t>
            </a:r>
          </a:p>
        </p:txBody>
      </p:sp>
      <p:sp>
        <p:nvSpPr>
          <p:cNvPr id="1029" name="Rectangle 516"/>
          <p:cNvSpPr>
            <a:spLocks noGrp="1" noChangeArrowheads="1"/>
          </p:cNvSpPr>
          <p:nvPr>
            <p:ph type="body" idx="1"/>
          </p:nvPr>
        </p:nvSpPr>
        <p:spPr bwMode="auto">
          <a:xfrm>
            <a:off x="584200" y="1600200"/>
            <a:ext cx="7959725"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Bullet One</a:t>
            </a:r>
          </a:p>
          <a:p>
            <a:pPr lvl="1"/>
            <a:r>
              <a:rPr lang="en-US" smtClean="0"/>
              <a:t>Secondary bullets</a:t>
            </a:r>
          </a:p>
          <a:p>
            <a:pPr lvl="2"/>
            <a:r>
              <a:rPr lang="en-US" smtClean="0"/>
              <a:t>Detail bullet</a:t>
            </a:r>
          </a:p>
          <a:p>
            <a:pPr lvl="3"/>
            <a:r>
              <a:rPr lang="en-US" smtClean="0"/>
              <a:t>Fourth level</a:t>
            </a:r>
          </a:p>
          <a:p>
            <a:pPr lvl="4"/>
            <a:r>
              <a:rPr lang="en-US" smtClean="0"/>
              <a:t>Fifth level</a:t>
            </a:r>
          </a:p>
        </p:txBody>
      </p:sp>
      <p:sp>
        <p:nvSpPr>
          <p:cNvPr id="4613" name="Rectangle 517"/>
          <p:cNvSpPr>
            <a:spLocks noGrp="1" noChangeArrowheads="1"/>
          </p:cNvSpPr>
          <p:nvPr>
            <p:ph type="ftr" sz="quarter" idx="3"/>
          </p:nvPr>
        </p:nvSpPr>
        <p:spPr bwMode="auto">
          <a:xfrm>
            <a:off x="3341688" y="6491288"/>
            <a:ext cx="26638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rgbClr val="004A82"/>
                </a:solidFill>
                <a:latin typeface="Arial" charset="0"/>
              </a:defRPr>
            </a:lvl1pPr>
          </a:lstStyle>
          <a:p>
            <a:pPr>
              <a:defRPr/>
            </a:pPr>
            <a:endParaRPr lang="en-US"/>
          </a:p>
        </p:txBody>
      </p:sp>
      <p:sp>
        <p:nvSpPr>
          <p:cNvPr id="4614" name="Rectangle 518"/>
          <p:cNvSpPr>
            <a:spLocks noGrp="1" noChangeArrowheads="1"/>
          </p:cNvSpPr>
          <p:nvPr>
            <p:ph type="sldNum" sz="quarter" idx="4"/>
          </p:nvPr>
        </p:nvSpPr>
        <p:spPr bwMode="auto">
          <a:xfrm>
            <a:off x="6946900" y="6480175"/>
            <a:ext cx="15970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rgbClr val="004A82"/>
                </a:solidFill>
                <a:latin typeface="Arial" charset="0"/>
              </a:defRPr>
            </a:lvl1pPr>
          </a:lstStyle>
          <a:p>
            <a:pPr>
              <a:defRPr/>
            </a:pPr>
            <a:fld id="{3918D6A3-F33C-4D0C-AFDF-DEBF5A03E183}" type="slidenum">
              <a:rPr lang="en-US"/>
              <a:pPr>
                <a:defRPr/>
              </a:pPr>
              <a:t>‹#›</a:t>
            </a:fld>
            <a:endParaRPr lang="en-US"/>
          </a:p>
        </p:txBody>
      </p:sp>
      <p:sp>
        <p:nvSpPr>
          <p:cNvPr id="4615" name="Rectangle 519"/>
          <p:cNvSpPr>
            <a:spLocks noGrp="1" noChangeArrowheads="1"/>
          </p:cNvSpPr>
          <p:nvPr>
            <p:ph type="dt" sz="half" idx="2"/>
          </p:nvPr>
        </p:nvSpPr>
        <p:spPr bwMode="auto">
          <a:xfrm>
            <a:off x="600075" y="6480175"/>
            <a:ext cx="1992313"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solidFill>
                  <a:srgbClr val="004A82"/>
                </a:solidFill>
                <a:latin typeface="Arial" charset="0"/>
              </a:defRPr>
            </a:lvl1pPr>
          </a:lstStyle>
          <a:p>
            <a:pPr>
              <a:defRPr/>
            </a:pPr>
            <a:endParaRPr lang="en-US"/>
          </a:p>
        </p:txBody>
      </p:sp>
      <p:pic>
        <p:nvPicPr>
          <p:cNvPr id="1033" name="Picture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2146300"/>
            <a:ext cx="591185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 name="Group 282"/>
          <p:cNvGrpSpPr>
            <a:grpSpLocks/>
          </p:cNvGrpSpPr>
          <p:nvPr/>
        </p:nvGrpSpPr>
        <p:grpSpPr bwMode="auto">
          <a:xfrm>
            <a:off x="8902700" y="6157913"/>
            <a:ext cx="241300" cy="476250"/>
            <a:chOff x="5608" y="3651"/>
            <a:chExt cx="152" cy="300"/>
          </a:xfrm>
        </p:grpSpPr>
        <p:sp>
          <p:nvSpPr>
            <p:cNvPr id="1036" name="Rectangle 33"/>
            <p:cNvSpPr>
              <a:spLocks noChangeArrowheads="1"/>
            </p:cNvSpPr>
            <p:nvPr/>
          </p:nvSpPr>
          <p:spPr bwMode="auto">
            <a:xfrm>
              <a:off x="5608" y="3651"/>
              <a:ext cx="152" cy="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Rectangle 34"/>
            <p:cNvSpPr>
              <a:spLocks noChangeArrowheads="1"/>
            </p:cNvSpPr>
            <p:nvPr/>
          </p:nvSpPr>
          <p:spPr bwMode="auto">
            <a:xfrm>
              <a:off x="5608" y="3651"/>
              <a:ext cx="45" cy="3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035" name="Picture 1"/>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89863" y="6281738"/>
            <a:ext cx="9842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7"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ransition/>
  <p:timing>
    <p:tnLst>
      <p:par>
        <p:cTn id="1" dur="indefinite" restart="never" nodeType="tmRoot"/>
      </p:par>
    </p:tnLst>
  </p:timing>
  <p:txStyles>
    <p:titleStyle>
      <a:lvl1pPr algn="l" rtl="0" eaLnBrk="1" fontAlgn="base" hangingPunct="1">
        <a:spcBef>
          <a:spcPct val="0"/>
        </a:spcBef>
        <a:spcAft>
          <a:spcPct val="0"/>
        </a:spcAft>
        <a:defRPr sz="3600" b="1">
          <a:solidFill>
            <a:srgbClr val="004A82"/>
          </a:solidFill>
          <a:latin typeface="+mj-lt"/>
          <a:ea typeface="+mj-ea"/>
          <a:cs typeface="+mj-cs"/>
        </a:defRPr>
      </a:lvl1pPr>
      <a:lvl2pPr algn="l" rtl="0" eaLnBrk="1" fontAlgn="base" hangingPunct="1">
        <a:spcBef>
          <a:spcPct val="0"/>
        </a:spcBef>
        <a:spcAft>
          <a:spcPct val="0"/>
        </a:spcAft>
        <a:defRPr sz="3600" b="1">
          <a:solidFill>
            <a:srgbClr val="004A82"/>
          </a:solidFill>
          <a:latin typeface="Calibri" pitchFamily="34" charset="0"/>
        </a:defRPr>
      </a:lvl2pPr>
      <a:lvl3pPr algn="l" rtl="0" eaLnBrk="1" fontAlgn="base" hangingPunct="1">
        <a:spcBef>
          <a:spcPct val="0"/>
        </a:spcBef>
        <a:spcAft>
          <a:spcPct val="0"/>
        </a:spcAft>
        <a:defRPr sz="3600" b="1">
          <a:solidFill>
            <a:srgbClr val="004A82"/>
          </a:solidFill>
          <a:latin typeface="Calibri" pitchFamily="34" charset="0"/>
        </a:defRPr>
      </a:lvl3pPr>
      <a:lvl4pPr algn="l" rtl="0" eaLnBrk="1" fontAlgn="base" hangingPunct="1">
        <a:spcBef>
          <a:spcPct val="0"/>
        </a:spcBef>
        <a:spcAft>
          <a:spcPct val="0"/>
        </a:spcAft>
        <a:defRPr sz="3600" b="1">
          <a:solidFill>
            <a:srgbClr val="004A82"/>
          </a:solidFill>
          <a:latin typeface="Calibri" pitchFamily="34" charset="0"/>
        </a:defRPr>
      </a:lvl4pPr>
      <a:lvl5pPr algn="l" rtl="0" eaLnBrk="1" fontAlgn="base" hangingPunct="1">
        <a:spcBef>
          <a:spcPct val="0"/>
        </a:spcBef>
        <a:spcAft>
          <a:spcPct val="0"/>
        </a:spcAft>
        <a:defRPr sz="3600" b="1">
          <a:solidFill>
            <a:srgbClr val="004A82"/>
          </a:solidFill>
          <a:latin typeface="Calibri" pitchFamily="34"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b="1">
          <a:solidFill>
            <a:srgbClr val="004A82"/>
          </a:solidFill>
          <a:latin typeface="+mn-lt"/>
          <a:ea typeface="+mn-ea"/>
          <a:cs typeface="+mn-cs"/>
        </a:defRPr>
      </a:lvl1pPr>
      <a:lvl2pPr marL="720725" indent="-376238" algn="l" rtl="0" eaLnBrk="1" fontAlgn="base" hangingPunct="1">
        <a:spcBef>
          <a:spcPct val="20000"/>
        </a:spcBef>
        <a:spcAft>
          <a:spcPct val="0"/>
        </a:spcAft>
        <a:buFont typeface="Arial" charset="0"/>
        <a:buChar char="–"/>
        <a:defRPr sz="2400" b="1">
          <a:solidFill>
            <a:srgbClr val="004A82"/>
          </a:solidFill>
          <a:latin typeface="+mn-lt"/>
        </a:defRPr>
      </a:lvl2pPr>
      <a:lvl3pPr marL="1073150" indent="-350838" algn="l" rtl="0" eaLnBrk="1" fontAlgn="base" hangingPunct="1">
        <a:spcBef>
          <a:spcPct val="20000"/>
        </a:spcBef>
        <a:spcAft>
          <a:spcPct val="0"/>
        </a:spcAft>
        <a:buChar char="•"/>
        <a:defRPr sz="2000" b="1">
          <a:solidFill>
            <a:srgbClr val="004A82"/>
          </a:solidFill>
          <a:latin typeface="+mn-lt"/>
        </a:defRPr>
      </a:lvl3pPr>
      <a:lvl4pPr marL="1435100" indent="-360363" algn="l" rtl="0" eaLnBrk="1" fontAlgn="base" hangingPunct="1">
        <a:spcBef>
          <a:spcPct val="20000"/>
        </a:spcBef>
        <a:spcAft>
          <a:spcPct val="0"/>
        </a:spcAft>
        <a:buFont typeface="Arial" charset="0"/>
        <a:buChar char="–"/>
        <a:defRPr b="1">
          <a:solidFill>
            <a:srgbClr val="004A82"/>
          </a:solidFill>
          <a:latin typeface="+mn-lt"/>
        </a:defRPr>
      </a:lvl4pPr>
      <a:lvl5pPr marL="1797050" indent="-360363" algn="l" rtl="0" eaLnBrk="1" fontAlgn="base" hangingPunct="1">
        <a:spcBef>
          <a:spcPct val="20000"/>
        </a:spcBef>
        <a:spcAft>
          <a:spcPct val="0"/>
        </a:spcAft>
        <a:buChar char="•"/>
        <a:defRPr sz="1600" b="1">
          <a:solidFill>
            <a:srgbClr val="004A82"/>
          </a:solidFill>
          <a:latin typeface="+mn-lt"/>
        </a:defRPr>
      </a:lvl5pPr>
      <a:lvl6pPr marL="2254250" indent="-360363" algn="l" rtl="0" eaLnBrk="1" fontAlgn="base" hangingPunct="1">
        <a:spcBef>
          <a:spcPct val="20000"/>
        </a:spcBef>
        <a:spcAft>
          <a:spcPct val="0"/>
        </a:spcAft>
        <a:buChar char="•"/>
        <a:defRPr sz="1600" b="1">
          <a:solidFill>
            <a:schemeClr val="tx1"/>
          </a:solidFill>
          <a:latin typeface="+mn-lt"/>
        </a:defRPr>
      </a:lvl6pPr>
      <a:lvl7pPr marL="2711450" indent="-360363" algn="l" rtl="0" eaLnBrk="1" fontAlgn="base" hangingPunct="1">
        <a:spcBef>
          <a:spcPct val="20000"/>
        </a:spcBef>
        <a:spcAft>
          <a:spcPct val="0"/>
        </a:spcAft>
        <a:buChar char="•"/>
        <a:defRPr sz="1600" b="1">
          <a:solidFill>
            <a:schemeClr val="tx1"/>
          </a:solidFill>
          <a:latin typeface="+mn-lt"/>
        </a:defRPr>
      </a:lvl7pPr>
      <a:lvl8pPr marL="3168650" indent="-360363" algn="l" rtl="0" eaLnBrk="1" fontAlgn="base" hangingPunct="1">
        <a:spcBef>
          <a:spcPct val="20000"/>
        </a:spcBef>
        <a:spcAft>
          <a:spcPct val="0"/>
        </a:spcAft>
        <a:buChar char="•"/>
        <a:defRPr sz="1600" b="1">
          <a:solidFill>
            <a:schemeClr val="tx1"/>
          </a:solidFill>
          <a:latin typeface="+mn-lt"/>
        </a:defRPr>
      </a:lvl8pPr>
      <a:lvl9pPr marL="3625850" indent="-360363" algn="l" rtl="0" eaLnBrk="1" fontAlgn="base" hangingPunct="1">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1"/>
          <p:cNvSpPr>
            <a:spLocks noChangeArrowheads="1"/>
          </p:cNvSpPr>
          <p:nvPr/>
        </p:nvSpPr>
        <p:spPr bwMode="auto">
          <a:xfrm>
            <a:off x="107950" y="5907088"/>
            <a:ext cx="12557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endParaRPr lang="en-US"/>
          </a:p>
        </p:txBody>
      </p:sp>
      <p:sp>
        <p:nvSpPr>
          <p:cNvPr id="2051" name="Rectangle 82"/>
          <p:cNvSpPr>
            <a:spLocks noGrp="1" noChangeArrowheads="1"/>
          </p:cNvSpPr>
          <p:nvPr>
            <p:ph type="title"/>
          </p:nvPr>
        </p:nvSpPr>
        <p:spPr bwMode="auto">
          <a:xfrm>
            <a:off x="584200" y="274638"/>
            <a:ext cx="7959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MGIS Presentation</a:t>
            </a:r>
          </a:p>
        </p:txBody>
      </p:sp>
      <p:sp>
        <p:nvSpPr>
          <p:cNvPr id="2052" name="Rectangle 83"/>
          <p:cNvSpPr>
            <a:spLocks noGrp="1" noChangeArrowheads="1"/>
          </p:cNvSpPr>
          <p:nvPr>
            <p:ph type="body" idx="1"/>
          </p:nvPr>
        </p:nvSpPr>
        <p:spPr bwMode="auto">
          <a:xfrm>
            <a:off x="584200" y="1600200"/>
            <a:ext cx="7959725"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Bullet One</a:t>
            </a:r>
          </a:p>
          <a:p>
            <a:pPr lvl="1"/>
            <a:r>
              <a:rPr lang="en-US" smtClean="0"/>
              <a:t>Secondary bullets</a:t>
            </a:r>
          </a:p>
          <a:p>
            <a:pPr lvl="2"/>
            <a:r>
              <a:rPr lang="en-US" smtClean="0"/>
              <a:t>Detail bullet</a:t>
            </a:r>
          </a:p>
          <a:p>
            <a:pPr lvl="3"/>
            <a:r>
              <a:rPr lang="en-US" smtClean="0"/>
              <a:t>Fourth level</a:t>
            </a:r>
          </a:p>
          <a:p>
            <a:pPr lvl="4"/>
            <a:r>
              <a:rPr lang="en-US" smtClean="0"/>
              <a:t>Fifth level</a:t>
            </a:r>
          </a:p>
        </p:txBody>
      </p:sp>
      <p:sp>
        <p:nvSpPr>
          <p:cNvPr id="271444" name="Rectangle 84"/>
          <p:cNvSpPr>
            <a:spLocks noGrp="1" noChangeArrowheads="1"/>
          </p:cNvSpPr>
          <p:nvPr>
            <p:ph type="ftr" sz="quarter" idx="3"/>
          </p:nvPr>
        </p:nvSpPr>
        <p:spPr bwMode="auto">
          <a:xfrm>
            <a:off x="3341688" y="6491288"/>
            <a:ext cx="26638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latin typeface="Arial" charset="0"/>
              </a:defRPr>
            </a:lvl1pPr>
          </a:lstStyle>
          <a:p>
            <a:pPr>
              <a:defRPr/>
            </a:pPr>
            <a:endParaRPr lang="en-US"/>
          </a:p>
        </p:txBody>
      </p:sp>
      <p:sp>
        <p:nvSpPr>
          <p:cNvPr id="271445" name="Rectangle 85"/>
          <p:cNvSpPr>
            <a:spLocks noGrp="1" noChangeArrowheads="1"/>
          </p:cNvSpPr>
          <p:nvPr>
            <p:ph type="sldNum" sz="quarter" idx="4"/>
          </p:nvPr>
        </p:nvSpPr>
        <p:spPr bwMode="auto">
          <a:xfrm>
            <a:off x="6946900" y="6480175"/>
            <a:ext cx="15970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Arial" charset="0"/>
              </a:defRPr>
            </a:lvl1pPr>
          </a:lstStyle>
          <a:p>
            <a:pPr>
              <a:defRPr/>
            </a:pPr>
            <a:fld id="{BCD085D3-17A5-476B-B855-0E556439D77D}" type="slidenum">
              <a:rPr lang="en-US"/>
              <a:pPr>
                <a:defRPr/>
              </a:pPr>
              <a:t>‹#›</a:t>
            </a:fld>
            <a:endParaRPr lang="en-US"/>
          </a:p>
        </p:txBody>
      </p:sp>
      <p:sp>
        <p:nvSpPr>
          <p:cNvPr id="271446" name="Rectangle 86"/>
          <p:cNvSpPr>
            <a:spLocks noGrp="1" noChangeArrowheads="1"/>
          </p:cNvSpPr>
          <p:nvPr>
            <p:ph type="dt" sz="half" idx="2"/>
          </p:nvPr>
        </p:nvSpPr>
        <p:spPr bwMode="auto">
          <a:xfrm>
            <a:off x="600075" y="6480175"/>
            <a:ext cx="1992313"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atin typeface="Arial" charset="0"/>
              </a:defRPr>
            </a:lvl1pPr>
          </a:lstStyle>
          <a:p>
            <a:pPr>
              <a:defRPr/>
            </a:pPr>
            <a:endParaRPr lang="en-US"/>
          </a:p>
        </p:txBody>
      </p:sp>
      <p:grpSp>
        <p:nvGrpSpPr>
          <p:cNvPr id="2056" name="Group 87"/>
          <p:cNvGrpSpPr>
            <a:grpSpLocks noChangeAspect="1"/>
          </p:cNvGrpSpPr>
          <p:nvPr/>
        </p:nvGrpSpPr>
        <p:grpSpPr bwMode="auto">
          <a:xfrm>
            <a:off x="109538" y="5910263"/>
            <a:ext cx="989012" cy="230187"/>
            <a:chOff x="73" y="3722"/>
            <a:chExt cx="783" cy="184"/>
          </a:xfrm>
        </p:grpSpPr>
        <p:sp>
          <p:nvSpPr>
            <p:cNvPr id="2077" name="Freeform 88"/>
            <p:cNvSpPr>
              <a:spLocks noChangeAspect="1"/>
            </p:cNvSpPr>
            <p:nvPr/>
          </p:nvSpPr>
          <p:spPr bwMode="auto">
            <a:xfrm>
              <a:off x="344" y="3782"/>
              <a:ext cx="64" cy="103"/>
            </a:xfrm>
            <a:custGeom>
              <a:avLst/>
              <a:gdLst>
                <a:gd name="T0" fmla="*/ 0 w 64"/>
                <a:gd name="T1" fmla="*/ 1 h 103"/>
                <a:gd name="T2" fmla="*/ 32 w 64"/>
                <a:gd name="T3" fmla="*/ 1 h 103"/>
                <a:gd name="T4" fmla="*/ 32 w 64"/>
                <a:gd name="T5" fmla="*/ 17 h 103"/>
                <a:gd name="T6" fmla="*/ 32 w 64"/>
                <a:gd name="T7" fmla="*/ 17 h 103"/>
                <a:gd name="T8" fmla="*/ 38 w 64"/>
                <a:gd name="T9" fmla="*/ 9 h 103"/>
                <a:gd name="T10" fmla="*/ 44 w 64"/>
                <a:gd name="T11" fmla="*/ 4 h 103"/>
                <a:gd name="T12" fmla="*/ 55 w 64"/>
                <a:gd name="T13" fmla="*/ 0 h 103"/>
                <a:gd name="T14" fmla="*/ 64 w 64"/>
                <a:gd name="T15" fmla="*/ 0 h 103"/>
                <a:gd name="T16" fmla="*/ 64 w 64"/>
                <a:gd name="T17" fmla="*/ 33 h 103"/>
                <a:gd name="T18" fmla="*/ 58 w 64"/>
                <a:gd name="T19" fmla="*/ 30 h 103"/>
                <a:gd name="T20" fmla="*/ 51 w 64"/>
                <a:gd name="T21" fmla="*/ 30 h 103"/>
                <a:gd name="T22" fmla="*/ 46 w 64"/>
                <a:gd name="T23" fmla="*/ 30 h 103"/>
                <a:gd name="T24" fmla="*/ 40 w 64"/>
                <a:gd name="T25" fmla="*/ 31 h 103"/>
                <a:gd name="T26" fmla="*/ 38 w 64"/>
                <a:gd name="T27" fmla="*/ 33 h 103"/>
                <a:gd name="T28" fmla="*/ 35 w 64"/>
                <a:gd name="T29" fmla="*/ 35 h 103"/>
                <a:gd name="T30" fmla="*/ 32 w 64"/>
                <a:gd name="T31" fmla="*/ 38 h 103"/>
                <a:gd name="T32" fmla="*/ 32 w 64"/>
                <a:gd name="T33" fmla="*/ 103 h 103"/>
                <a:gd name="T34" fmla="*/ 0 w 64"/>
                <a:gd name="T35" fmla="*/ 103 h 103"/>
                <a:gd name="T36" fmla="*/ 0 w 64"/>
                <a:gd name="T37" fmla="*/ 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103">
                  <a:moveTo>
                    <a:pt x="0" y="1"/>
                  </a:moveTo>
                  <a:lnTo>
                    <a:pt x="32" y="1"/>
                  </a:lnTo>
                  <a:lnTo>
                    <a:pt x="32" y="17"/>
                  </a:lnTo>
                  <a:lnTo>
                    <a:pt x="38" y="9"/>
                  </a:lnTo>
                  <a:lnTo>
                    <a:pt x="44" y="4"/>
                  </a:lnTo>
                  <a:lnTo>
                    <a:pt x="55" y="0"/>
                  </a:lnTo>
                  <a:lnTo>
                    <a:pt x="64" y="0"/>
                  </a:lnTo>
                  <a:lnTo>
                    <a:pt x="64" y="33"/>
                  </a:lnTo>
                  <a:lnTo>
                    <a:pt x="58" y="30"/>
                  </a:lnTo>
                  <a:lnTo>
                    <a:pt x="51" y="30"/>
                  </a:lnTo>
                  <a:lnTo>
                    <a:pt x="46" y="30"/>
                  </a:lnTo>
                  <a:lnTo>
                    <a:pt x="40" y="31"/>
                  </a:lnTo>
                  <a:lnTo>
                    <a:pt x="38" y="33"/>
                  </a:lnTo>
                  <a:lnTo>
                    <a:pt x="35" y="35"/>
                  </a:lnTo>
                  <a:lnTo>
                    <a:pt x="32" y="38"/>
                  </a:lnTo>
                  <a:lnTo>
                    <a:pt x="32"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78" name="Rectangle 89"/>
            <p:cNvSpPr>
              <a:spLocks noChangeAspect="1" noChangeArrowheads="1"/>
            </p:cNvSpPr>
            <p:nvPr/>
          </p:nvSpPr>
          <p:spPr bwMode="auto">
            <a:xfrm>
              <a:off x="417" y="3783"/>
              <a:ext cx="32" cy="102"/>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2079" name="Freeform 90"/>
            <p:cNvSpPr>
              <a:spLocks noChangeAspect="1"/>
            </p:cNvSpPr>
            <p:nvPr/>
          </p:nvSpPr>
          <p:spPr bwMode="auto">
            <a:xfrm>
              <a:off x="461" y="3782"/>
              <a:ext cx="134" cy="103"/>
            </a:xfrm>
            <a:custGeom>
              <a:avLst/>
              <a:gdLst>
                <a:gd name="T0" fmla="*/ 0 w 134"/>
                <a:gd name="T1" fmla="*/ 1 h 103"/>
                <a:gd name="T2" fmla="*/ 33 w 134"/>
                <a:gd name="T3" fmla="*/ 1 h 103"/>
                <a:gd name="T4" fmla="*/ 33 w 134"/>
                <a:gd name="T5" fmla="*/ 16 h 103"/>
                <a:gd name="T6" fmla="*/ 33 w 134"/>
                <a:gd name="T7" fmla="*/ 16 h 103"/>
                <a:gd name="T8" fmla="*/ 41 w 134"/>
                <a:gd name="T9" fmla="*/ 6 h 103"/>
                <a:gd name="T10" fmla="*/ 50 w 134"/>
                <a:gd name="T11" fmla="*/ 1 h 103"/>
                <a:gd name="T12" fmla="*/ 62 w 134"/>
                <a:gd name="T13" fmla="*/ 0 h 103"/>
                <a:gd name="T14" fmla="*/ 67 w 134"/>
                <a:gd name="T15" fmla="*/ 0 h 103"/>
                <a:gd name="T16" fmla="*/ 71 w 134"/>
                <a:gd name="T17" fmla="*/ 1 h 103"/>
                <a:gd name="T18" fmla="*/ 75 w 134"/>
                <a:gd name="T19" fmla="*/ 4 h 103"/>
                <a:gd name="T20" fmla="*/ 79 w 134"/>
                <a:gd name="T21" fmla="*/ 6 h 103"/>
                <a:gd name="T22" fmla="*/ 82 w 134"/>
                <a:gd name="T23" fmla="*/ 10 h 103"/>
                <a:gd name="T24" fmla="*/ 82 w 134"/>
                <a:gd name="T25" fmla="*/ 16 h 103"/>
                <a:gd name="T26" fmla="*/ 83 w 134"/>
                <a:gd name="T27" fmla="*/ 16 h 103"/>
                <a:gd name="T28" fmla="*/ 91 w 134"/>
                <a:gd name="T29" fmla="*/ 6 h 103"/>
                <a:gd name="T30" fmla="*/ 100 w 134"/>
                <a:gd name="T31" fmla="*/ 1 h 103"/>
                <a:gd name="T32" fmla="*/ 112 w 134"/>
                <a:gd name="T33" fmla="*/ 0 h 103"/>
                <a:gd name="T34" fmla="*/ 121 w 134"/>
                <a:gd name="T35" fmla="*/ 1 h 103"/>
                <a:gd name="T36" fmla="*/ 128 w 134"/>
                <a:gd name="T37" fmla="*/ 5 h 103"/>
                <a:gd name="T38" fmla="*/ 133 w 134"/>
                <a:gd name="T39" fmla="*/ 12 h 103"/>
                <a:gd name="T40" fmla="*/ 134 w 134"/>
                <a:gd name="T41" fmla="*/ 21 h 103"/>
                <a:gd name="T42" fmla="*/ 134 w 134"/>
                <a:gd name="T43" fmla="*/ 103 h 103"/>
                <a:gd name="T44" fmla="*/ 101 w 134"/>
                <a:gd name="T45" fmla="*/ 103 h 103"/>
                <a:gd name="T46" fmla="*/ 101 w 134"/>
                <a:gd name="T47" fmla="*/ 31 h 103"/>
                <a:gd name="T48" fmla="*/ 101 w 134"/>
                <a:gd name="T49" fmla="*/ 29 h 103"/>
                <a:gd name="T50" fmla="*/ 100 w 134"/>
                <a:gd name="T51" fmla="*/ 26 h 103"/>
                <a:gd name="T52" fmla="*/ 99 w 134"/>
                <a:gd name="T53" fmla="*/ 23 h 103"/>
                <a:gd name="T54" fmla="*/ 97 w 134"/>
                <a:gd name="T55" fmla="*/ 22 h 103"/>
                <a:gd name="T56" fmla="*/ 93 w 134"/>
                <a:gd name="T57" fmla="*/ 22 h 103"/>
                <a:gd name="T58" fmla="*/ 91 w 134"/>
                <a:gd name="T59" fmla="*/ 22 h 103"/>
                <a:gd name="T60" fmla="*/ 88 w 134"/>
                <a:gd name="T61" fmla="*/ 25 h 103"/>
                <a:gd name="T62" fmla="*/ 86 w 134"/>
                <a:gd name="T63" fmla="*/ 26 h 103"/>
                <a:gd name="T64" fmla="*/ 83 w 134"/>
                <a:gd name="T65" fmla="*/ 29 h 103"/>
                <a:gd name="T66" fmla="*/ 83 w 134"/>
                <a:gd name="T67" fmla="*/ 103 h 103"/>
                <a:gd name="T68" fmla="*/ 50 w 134"/>
                <a:gd name="T69" fmla="*/ 103 h 103"/>
                <a:gd name="T70" fmla="*/ 50 w 134"/>
                <a:gd name="T71" fmla="*/ 31 h 103"/>
                <a:gd name="T72" fmla="*/ 50 w 134"/>
                <a:gd name="T73" fmla="*/ 29 h 103"/>
                <a:gd name="T74" fmla="*/ 50 w 134"/>
                <a:gd name="T75" fmla="*/ 26 h 103"/>
                <a:gd name="T76" fmla="*/ 49 w 134"/>
                <a:gd name="T77" fmla="*/ 23 h 103"/>
                <a:gd name="T78" fmla="*/ 46 w 134"/>
                <a:gd name="T79" fmla="*/ 22 h 103"/>
                <a:gd name="T80" fmla="*/ 42 w 134"/>
                <a:gd name="T81" fmla="*/ 22 h 103"/>
                <a:gd name="T82" fmla="*/ 39 w 134"/>
                <a:gd name="T83" fmla="*/ 22 h 103"/>
                <a:gd name="T84" fmla="*/ 37 w 134"/>
                <a:gd name="T85" fmla="*/ 25 h 103"/>
                <a:gd name="T86" fmla="*/ 34 w 134"/>
                <a:gd name="T87" fmla="*/ 26 h 103"/>
                <a:gd name="T88" fmla="*/ 33 w 134"/>
                <a:gd name="T89" fmla="*/ 29 h 103"/>
                <a:gd name="T90" fmla="*/ 33 w 134"/>
                <a:gd name="T91" fmla="*/ 103 h 103"/>
                <a:gd name="T92" fmla="*/ 0 w 134"/>
                <a:gd name="T93" fmla="*/ 103 h 103"/>
                <a:gd name="T94" fmla="*/ 0 w 134"/>
                <a:gd name="T95" fmla="*/ 1 h 1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34" h="103">
                  <a:moveTo>
                    <a:pt x="0" y="1"/>
                  </a:moveTo>
                  <a:lnTo>
                    <a:pt x="33" y="1"/>
                  </a:lnTo>
                  <a:lnTo>
                    <a:pt x="33" y="16"/>
                  </a:lnTo>
                  <a:lnTo>
                    <a:pt x="41" y="6"/>
                  </a:lnTo>
                  <a:lnTo>
                    <a:pt x="50" y="1"/>
                  </a:lnTo>
                  <a:lnTo>
                    <a:pt x="62" y="0"/>
                  </a:lnTo>
                  <a:lnTo>
                    <a:pt x="67" y="0"/>
                  </a:lnTo>
                  <a:lnTo>
                    <a:pt x="71" y="1"/>
                  </a:lnTo>
                  <a:lnTo>
                    <a:pt x="75" y="4"/>
                  </a:lnTo>
                  <a:lnTo>
                    <a:pt x="79" y="6"/>
                  </a:lnTo>
                  <a:lnTo>
                    <a:pt x="82" y="10"/>
                  </a:lnTo>
                  <a:lnTo>
                    <a:pt x="82" y="16"/>
                  </a:lnTo>
                  <a:lnTo>
                    <a:pt x="83" y="16"/>
                  </a:lnTo>
                  <a:lnTo>
                    <a:pt x="91" y="6"/>
                  </a:lnTo>
                  <a:lnTo>
                    <a:pt x="100" y="1"/>
                  </a:lnTo>
                  <a:lnTo>
                    <a:pt x="112" y="0"/>
                  </a:lnTo>
                  <a:lnTo>
                    <a:pt x="121" y="1"/>
                  </a:lnTo>
                  <a:lnTo>
                    <a:pt x="128" y="5"/>
                  </a:lnTo>
                  <a:lnTo>
                    <a:pt x="133" y="12"/>
                  </a:lnTo>
                  <a:lnTo>
                    <a:pt x="134" y="21"/>
                  </a:lnTo>
                  <a:lnTo>
                    <a:pt x="134" y="103"/>
                  </a:lnTo>
                  <a:lnTo>
                    <a:pt x="101" y="103"/>
                  </a:lnTo>
                  <a:lnTo>
                    <a:pt x="101" y="31"/>
                  </a:lnTo>
                  <a:lnTo>
                    <a:pt x="101" y="29"/>
                  </a:lnTo>
                  <a:lnTo>
                    <a:pt x="100" y="26"/>
                  </a:lnTo>
                  <a:lnTo>
                    <a:pt x="99" y="23"/>
                  </a:lnTo>
                  <a:lnTo>
                    <a:pt x="97" y="22"/>
                  </a:lnTo>
                  <a:lnTo>
                    <a:pt x="93" y="22"/>
                  </a:lnTo>
                  <a:lnTo>
                    <a:pt x="91" y="22"/>
                  </a:lnTo>
                  <a:lnTo>
                    <a:pt x="88" y="25"/>
                  </a:lnTo>
                  <a:lnTo>
                    <a:pt x="86" y="26"/>
                  </a:lnTo>
                  <a:lnTo>
                    <a:pt x="83" y="29"/>
                  </a:lnTo>
                  <a:lnTo>
                    <a:pt x="83" y="103"/>
                  </a:lnTo>
                  <a:lnTo>
                    <a:pt x="50" y="103"/>
                  </a:lnTo>
                  <a:lnTo>
                    <a:pt x="50" y="31"/>
                  </a:lnTo>
                  <a:lnTo>
                    <a:pt x="50" y="29"/>
                  </a:lnTo>
                  <a:lnTo>
                    <a:pt x="50" y="26"/>
                  </a:lnTo>
                  <a:lnTo>
                    <a:pt x="49" y="23"/>
                  </a:lnTo>
                  <a:lnTo>
                    <a:pt x="46" y="22"/>
                  </a:lnTo>
                  <a:lnTo>
                    <a:pt x="42" y="22"/>
                  </a:lnTo>
                  <a:lnTo>
                    <a:pt x="39" y="22"/>
                  </a:lnTo>
                  <a:lnTo>
                    <a:pt x="37" y="25"/>
                  </a:lnTo>
                  <a:lnTo>
                    <a:pt x="34" y="26"/>
                  </a:lnTo>
                  <a:lnTo>
                    <a:pt x="33" y="29"/>
                  </a:lnTo>
                  <a:lnTo>
                    <a:pt x="33"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0" name="Freeform 91"/>
            <p:cNvSpPr>
              <a:spLocks noChangeAspect="1" noEditPoints="1"/>
            </p:cNvSpPr>
            <p:nvPr/>
          </p:nvSpPr>
          <p:spPr bwMode="auto">
            <a:xfrm>
              <a:off x="606" y="3741"/>
              <a:ext cx="88" cy="145"/>
            </a:xfrm>
            <a:custGeom>
              <a:avLst/>
              <a:gdLst>
                <a:gd name="T0" fmla="*/ 0 w 88"/>
                <a:gd name="T1" fmla="*/ 0 h 145"/>
                <a:gd name="T2" fmla="*/ 33 w 88"/>
                <a:gd name="T3" fmla="*/ 0 h 145"/>
                <a:gd name="T4" fmla="*/ 33 w 88"/>
                <a:gd name="T5" fmla="*/ 49 h 145"/>
                <a:gd name="T6" fmla="*/ 33 w 88"/>
                <a:gd name="T7" fmla="*/ 49 h 145"/>
                <a:gd name="T8" fmla="*/ 38 w 88"/>
                <a:gd name="T9" fmla="*/ 45 h 145"/>
                <a:gd name="T10" fmla="*/ 42 w 88"/>
                <a:gd name="T11" fmla="*/ 42 h 145"/>
                <a:gd name="T12" fmla="*/ 49 w 88"/>
                <a:gd name="T13" fmla="*/ 41 h 145"/>
                <a:gd name="T14" fmla="*/ 54 w 88"/>
                <a:gd name="T15" fmla="*/ 41 h 145"/>
                <a:gd name="T16" fmla="*/ 66 w 88"/>
                <a:gd name="T17" fmla="*/ 43 h 145"/>
                <a:gd name="T18" fmla="*/ 75 w 88"/>
                <a:gd name="T19" fmla="*/ 50 h 145"/>
                <a:gd name="T20" fmla="*/ 83 w 88"/>
                <a:gd name="T21" fmla="*/ 62 h 145"/>
                <a:gd name="T22" fmla="*/ 87 w 88"/>
                <a:gd name="T23" fmla="*/ 75 h 145"/>
                <a:gd name="T24" fmla="*/ 88 w 88"/>
                <a:gd name="T25" fmla="*/ 92 h 145"/>
                <a:gd name="T26" fmla="*/ 87 w 88"/>
                <a:gd name="T27" fmla="*/ 104 h 145"/>
                <a:gd name="T28" fmla="*/ 84 w 88"/>
                <a:gd name="T29" fmla="*/ 116 h 145"/>
                <a:gd name="T30" fmla="*/ 80 w 88"/>
                <a:gd name="T31" fmla="*/ 128 h 145"/>
                <a:gd name="T32" fmla="*/ 72 w 88"/>
                <a:gd name="T33" fmla="*/ 137 h 145"/>
                <a:gd name="T34" fmla="*/ 63 w 88"/>
                <a:gd name="T35" fmla="*/ 144 h 145"/>
                <a:gd name="T36" fmla="*/ 51 w 88"/>
                <a:gd name="T37" fmla="*/ 145 h 145"/>
                <a:gd name="T38" fmla="*/ 39 w 88"/>
                <a:gd name="T39" fmla="*/ 144 h 145"/>
                <a:gd name="T40" fmla="*/ 30 w 88"/>
                <a:gd name="T41" fmla="*/ 138 h 145"/>
                <a:gd name="T42" fmla="*/ 24 w 88"/>
                <a:gd name="T43" fmla="*/ 129 h 145"/>
                <a:gd name="T44" fmla="*/ 17 w 88"/>
                <a:gd name="T45" fmla="*/ 144 h 145"/>
                <a:gd name="T46" fmla="*/ 0 w 88"/>
                <a:gd name="T47" fmla="*/ 144 h 145"/>
                <a:gd name="T48" fmla="*/ 0 w 88"/>
                <a:gd name="T49" fmla="*/ 0 h 145"/>
                <a:gd name="T50" fmla="*/ 33 w 88"/>
                <a:gd name="T51" fmla="*/ 112 h 145"/>
                <a:gd name="T52" fmla="*/ 33 w 88"/>
                <a:gd name="T53" fmla="*/ 116 h 145"/>
                <a:gd name="T54" fmla="*/ 34 w 88"/>
                <a:gd name="T55" fmla="*/ 120 h 145"/>
                <a:gd name="T56" fmla="*/ 37 w 88"/>
                <a:gd name="T57" fmla="*/ 123 h 145"/>
                <a:gd name="T58" fmla="*/ 41 w 88"/>
                <a:gd name="T59" fmla="*/ 124 h 145"/>
                <a:gd name="T60" fmla="*/ 43 w 88"/>
                <a:gd name="T61" fmla="*/ 125 h 145"/>
                <a:gd name="T62" fmla="*/ 49 w 88"/>
                <a:gd name="T63" fmla="*/ 123 h 145"/>
                <a:gd name="T64" fmla="*/ 53 w 88"/>
                <a:gd name="T65" fmla="*/ 119 h 145"/>
                <a:gd name="T66" fmla="*/ 54 w 88"/>
                <a:gd name="T67" fmla="*/ 109 h 145"/>
                <a:gd name="T68" fmla="*/ 54 w 88"/>
                <a:gd name="T69" fmla="*/ 97 h 145"/>
                <a:gd name="T70" fmla="*/ 54 w 88"/>
                <a:gd name="T71" fmla="*/ 90 h 145"/>
                <a:gd name="T72" fmla="*/ 54 w 88"/>
                <a:gd name="T73" fmla="*/ 76 h 145"/>
                <a:gd name="T74" fmla="*/ 53 w 88"/>
                <a:gd name="T75" fmla="*/ 66 h 145"/>
                <a:gd name="T76" fmla="*/ 50 w 88"/>
                <a:gd name="T77" fmla="*/ 60 h 145"/>
                <a:gd name="T78" fmla="*/ 43 w 88"/>
                <a:gd name="T79" fmla="*/ 58 h 145"/>
                <a:gd name="T80" fmla="*/ 41 w 88"/>
                <a:gd name="T81" fmla="*/ 59 h 145"/>
                <a:gd name="T82" fmla="*/ 37 w 88"/>
                <a:gd name="T83" fmla="*/ 60 h 145"/>
                <a:gd name="T84" fmla="*/ 35 w 88"/>
                <a:gd name="T85" fmla="*/ 63 h 145"/>
                <a:gd name="T86" fmla="*/ 33 w 88"/>
                <a:gd name="T87" fmla="*/ 64 h 145"/>
                <a:gd name="T88" fmla="*/ 33 w 88"/>
                <a:gd name="T89" fmla="*/ 112 h 14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 h="145">
                  <a:moveTo>
                    <a:pt x="0" y="0"/>
                  </a:moveTo>
                  <a:lnTo>
                    <a:pt x="33" y="0"/>
                  </a:lnTo>
                  <a:lnTo>
                    <a:pt x="33" y="49"/>
                  </a:lnTo>
                  <a:lnTo>
                    <a:pt x="38" y="45"/>
                  </a:lnTo>
                  <a:lnTo>
                    <a:pt x="42" y="42"/>
                  </a:lnTo>
                  <a:lnTo>
                    <a:pt x="49" y="41"/>
                  </a:lnTo>
                  <a:lnTo>
                    <a:pt x="54" y="41"/>
                  </a:lnTo>
                  <a:lnTo>
                    <a:pt x="66" y="43"/>
                  </a:lnTo>
                  <a:lnTo>
                    <a:pt x="75" y="50"/>
                  </a:lnTo>
                  <a:lnTo>
                    <a:pt x="83" y="62"/>
                  </a:lnTo>
                  <a:lnTo>
                    <a:pt x="87" y="75"/>
                  </a:lnTo>
                  <a:lnTo>
                    <a:pt x="88" y="92"/>
                  </a:lnTo>
                  <a:lnTo>
                    <a:pt x="87" y="104"/>
                  </a:lnTo>
                  <a:lnTo>
                    <a:pt x="84" y="116"/>
                  </a:lnTo>
                  <a:lnTo>
                    <a:pt x="80" y="128"/>
                  </a:lnTo>
                  <a:lnTo>
                    <a:pt x="72" y="137"/>
                  </a:lnTo>
                  <a:lnTo>
                    <a:pt x="63" y="144"/>
                  </a:lnTo>
                  <a:lnTo>
                    <a:pt x="51" y="145"/>
                  </a:lnTo>
                  <a:lnTo>
                    <a:pt x="39" y="144"/>
                  </a:lnTo>
                  <a:lnTo>
                    <a:pt x="30" y="138"/>
                  </a:lnTo>
                  <a:lnTo>
                    <a:pt x="24" y="129"/>
                  </a:lnTo>
                  <a:lnTo>
                    <a:pt x="17" y="144"/>
                  </a:lnTo>
                  <a:lnTo>
                    <a:pt x="0" y="144"/>
                  </a:lnTo>
                  <a:lnTo>
                    <a:pt x="0" y="0"/>
                  </a:lnTo>
                  <a:close/>
                  <a:moveTo>
                    <a:pt x="33" y="112"/>
                  </a:moveTo>
                  <a:lnTo>
                    <a:pt x="33" y="116"/>
                  </a:lnTo>
                  <a:lnTo>
                    <a:pt x="34" y="120"/>
                  </a:lnTo>
                  <a:lnTo>
                    <a:pt x="37" y="123"/>
                  </a:lnTo>
                  <a:lnTo>
                    <a:pt x="41" y="124"/>
                  </a:lnTo>
                  <a:lnTo>
                    <a:pt x="43" y="125"/>
                  </a:lnTo>
                  <a:lnTo>
                    <a:pt x="49" y="123"/>
                  </a:lnTo>
                  <a:lnTo>
                    <a:pt x="53" y="119"/>
                  </a:lnTo>
                  <a:lnTo>
                    <a:pt x="54" y="109"/>
                  </a:lnTo>
                  <a:lnTo>
                    <a:pt x="54" y="97"/>
                  </a:lnTo>
                  <a:lnTo>
                    <a:pt x="54" y="90"/>
                  </a:lnTo>
                  <a:lnTo>
                    <a:pt x="54" y="76"/>
                  </a:lnTo>
                  <a:lnTo>
                    <a:pt x="53" y="66"/>
                  </a:lnTo>
                  <a:lnTo>
                    <a:pt x="50" y="60"/>
                  </a:lnTo>
                  <a:lnTo>
                    <a:pt x="43" y="58"/>
                  </a:lnTo>
                  <a:lnTo>
                    <a:pt x="41" y="59"/>
                  </a:lnTo>
                  <a:lnTo>
                    <a:pt x="37" y="60"/>
                  </a:lnTo>
                  <a:lnTo>
                    <a:pt x="35" y="63"/>
                  </a:lnTo>
                  <a:lnTo>
                    <a:pt x="33" y="64"/>
                  </a:lnTo>
                  <a:lnTo>
                    <a:pt x="33" y="1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1" name="Rectangle 92"/>
            <p:cNvSpPr>
              <a:spLocks noChangeAspect="1" noChangeArrowheads="1"/>
            </p:cNvSpPr>
            <p:nvPr/>
          </p:nvSpPr>
          <p:spPr bwMode="auto">
            <a:xfrm>
              <a:off x="702" y="3741"/>
              <a:ext cx="33" cy="144"/>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2082" name="Freeform 93"/>
            <p:cNvSpPr>
              <a:spLocks noChangeAspect="1" noEditPoints="1"/>
            </p:cNvSpPr>
            <p:nvPr/>
          </p:nvSpPr>
          <p:spPr bwMode="auto">
            <a:xfrm>
              <a:off x="744" y="3778"/>
              <a:ext cx="87" cy="107"/>
            </a:xfrm>
            <a:custGeom>
              <a:avLst/>
              <a:gdLst>
                <a:gd name="T0" fmla="*/ 33 w 87"/>
                <a:gd name="T1" fmla="*/ 60 h 107"/>
                <a:gd name="T2" fmla="*/ 33 w 87"/>
                <a:gd name="T3" fmla="*/ 68 h 107"/>
                <a:gd name="T4" fmla="*/ 35 w 87"/>
                <a:gd name="T5" fmla="*/ 76 h 107"/>
                <a:gd name="T6" fmla="*/ 40 w 87"/>
                <a:gd name="T7" fmla="*/ 83 h 107"/>
                <a:gd name="T8" fmla="*/ 48 w 87"/>
                <a:gd name="T9" fmla="*/ 84 h 107"/>
                <a:gd name="T10" fmla="*/ 52 w 87"/>
                <a:gd name="T11" fmla="*/ 84 h 107"/>
                <a:gd name="T12" fmla="*/ 56 w 87"/>
                <a:gd name="T13" fmla="*/ 83 h 107"/>
                <a:gd name="T14" fmla="*/ 60 w 87"/>
                <a:gd name="T15" fmla="*/ 79 h 107"/>
                <a:gd name="T16" fmla="*/ 62 w 87"/>
                <a:gd name="T17" fmla="*/ 75 h 107"/>
                <a:gd name="T18" fmla="*/ 64 w 87"/>
                <a:gd name="T19" fmla="*/ 71 h 107"/>
                <a:gd name="T20" fmla="*/ 86 w 87"/>
                <a:gd name="T21" fmla="*/ 79 h 107"/>
                <a:gd name="T22" fmla="*/ 85 w 87"/>
                <a:gd name="T23" fmla="*/ 84 h 107"/>
                <a:gd name="T24" fmla="*/ 79 w 87"/>
                <a:gd name="T25" fmla="*/ 91 h 107"/>
                <a:gd name="T26" fmla="*/ 71 w 87"/>
                <a:gd name="T27" fmla="*/ 99 h 107"/>
                <a:gd name="T28" fmla="*/ 61 w 87"/>
                <a:gd name="T29" fmla="*/ 104 h 107"/>
                <a:gd name="T30" fmla="*/ 45 w 87"/>
                <a:gd name="T31" fmla="*/ 107 h 107"/>
                <a:gd name="T32" fmla="*/ 28 w 87"/>
                <a:gd name="T33" fmla="*/ 104 h 107"/>
                <a:gd name="T34" fmla="*/ 16 w 87"/>
                <a:gd name="T35" fmla="*/ 96 h 107"/>
                <a:gd name="T36" fmla="*/ 7 w 87"/>
                <a:gd name="T37" fmla="*/ 84 h 107"/>
                <a:gd name="T38" fmla="*/ 2 w 87"/>
                <a:gd name="T39" fmla="*/ 70 h 107"/>
                <a:gd name="T40" fmla="*/ 0 w 87"/>
                <a:gd name="T41" fmla="*/ 54 h 107"/>
                <a:gd name="T42" fmla="*/ 2 w 87"/>
                <a:gd name="T43" fmla="*/ 37 h 107"/>
                <a:gd name="T44" fmla="*/ 7 w 87"/>
                <a:gd name="T45" fmla="*/ 22 h 107"/>
                <a:gd name="T46" fmla="*/ 16 w 87"/>
                <a:gd name="T47" fmla="*/ 10 h 107"/>
                <a:gd name="T48" fmla="*/ 29 w 87"/>
                <a:gd name="T49" fmla="*/ 2 h 107"/>
                <a:gd name="T50" fmla="*/ 45 w 87"/>
                <a:gd name="T51" fmla="*/ 0 h 107"/>
                <a:gd name="T52" fmla="*/ 60 w 87"/>
                <a:gd name="T53" fmla="*/ 2 h 107"/>
                <a:gd name="T54" fmla="*/ 70 w 87"/>
                <a:gd name="T55" fmla="*/ 8 h 107"/>
                <a:gd name="T56" fmla="*/ 78 w 87"/>
                <a:gd name="T57" fmla="*/ 17 h 107"/>
                <a:gd name="T58" fmla="*/ 83 w 87"/>
                <a:gd name="T59" fmla="*/ 29 h 107"/>
                <a:gd name="T60" fmla="*/ 86 w 87"/>
                <a:gd name="T61" fmla="*/ 41 h 107"/>
                <a:gd name="T62" fmla="*/ 87 w 87"/>
                <a:gd name="T63" fmla="*/ 54 h 107"/>
                <a:gd name="T64" fmla="*/ 87 w 87"/>
                <a:gd name="T65" fmla="*/ 60 h 107"/>
                <a:gd name="T66" fmla="*/ 33 w 87"/>
                <a:gd name="T67" fmla="*/ 60 h 107"/>
                <a:gd name="T68" fmla="*/ 57 w 87"/>
                <a:gd name="T69" fmla="*/ 41 h 107"/>
                <a:gd name="T70" fmla="*/ 57 w 87"/>
                <a:gd name="T71" fmla="*/ 37 h 107"/>
                <a:gd name="T72" fmla="*/ 57 w 87"/>
                <a:gd name="T73" fmla="*/ 33 h 107"/>
                <a:gd name="T74" fmla="*/ 56 w 87"/>
                <a:gd name="T75" fmla="*/ 29 h 107"/>
                <a:gd name="T76" fmla="*/ 54 w 87"/>
                <a:gd name="T77" fmla="*/ 26 h 107"/>
                <a:gd name="T78" fmla="*/ 52 w 87"/>
                <a:gd name="T79" fmla="*/ 23 h 107"/>
                <a:gd name="T80" fmla="*/ 49 w 87"/>
                <a:gd name="T81" fmla="*/ 21 h 107"/>
                <a:gd name="T82" fmla="*/ 45 w 87"/>
                <a:gd name="T83" fmla="*/ 21 h 107"/>
                <a:gd name="T84" fmla="*/ 41 w 87"/>
                <a:gd name="T85" fmla="*/ 21 h 107"/>
                <a:gd name="T86" fmla="*/ 39 w 87"/>
                <a:gd name="T87" fmla="*/ 23 h 107"/>
                <a:gd name="T88" fmla="*/ 36 w 87"/>
                <a:gd name="T89" fmla="*/ 26 h 107"/>
                <a:gd name="T90" fmla="*/ 35 w 87"/>
                <a:gd name="T91" fmla="*/ 29 h 107"/>
                <a:gd name="T92" fmla="*/ 33 w 87"/>
                <a:gd name="T93" fmla="*/ 33 h 107"/>
                <a:gd name="T94" fmla="*/ 33 w 87"/>
                <a:gd name="T95" fmla="*/ 37 h 107"/>
                <a:gd name="T96" fmla="*/ 33 w 87"/>
                <a:gd name="T97" fmla="*/ 41 h 107"/>
                <a:gd name="T98" fmla="*/ 57 w 87"/>
                <a:gd name="T99" fmla="*/ 41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7" h="107">
                  <a:moveTo>
                    <a:pt x="33" y="60"/>
                  </a:moveTo>
                  <a:lnTo>
                    <a:pt x="33" y="68"/>
                  </a:lnTo>
                  <a:lnTo>
                    <a:pt x="35" y="76"/>
                  </a:lnTo>
                  <a:lnTo>
                    <a:pt x="40" y="83"/>
                  </a:lnTo>
                  <a:lnTo>
                    <a:pt x="48" y="84"/>
                  </a:lnTo>
                  <a:lnTo>
                    <a:pt x="52" y="84"/>
                  </a:lnTo>
                  <a:lnTo>
                    <a:pt x="56" y="83"/>
                  </a:lnTo>
                  <a:lnTo>
                    <a:pt x="60" y="79"/>
                  </a:lnTo>
                  <a:lnTo>
                    <a:pt x="62" y="75"/>
                  </a:lnTo>
                  <a:lnTo>
                    <a:pt x="64" y="71"/>
                  </a:lnTo>
                  <a:lnTo>
                    <a:pt x="86" y="79"/>
                  </a:lnTo>
                  <a:lnTo>
                    <a:pt x="85" y="84"/>
                  </a:lnTo>
                  <a:lnTo>
                    <a:pt x="79" y="91"/>
                  </a:lnTo>
                  <a:lnTo>
                    <a:pt x="71" y="99"/>
                  </a:lnTo>
                  <a:lnTo>
                    <a:pt x="61" y="104"/>
                  </a:lnTo>
                  <a:lnTo>
                    <a:pt x="45" y="107"/>
                  </a:lnTo>
                  <a:lnTo>
                    <a:pt x="28" y="104"/>
                  </a:lnTo>
                  <a:lnTo>
                    <a:pt x="16" y="96"/>
                  </a:lnTo>
                  <a:lnTo>
                    <a:pt x="7" y="84"/>
                  </a:lnTo>
                  <a:lnTo>
                    <a:pt x="2" y="70"/>
                  </a:lnTo>
                  <a:lnTo>
                    <a:pt x="0" y="54"/>
                  </a:lnTo>
                  <a:lnTo>
                    <a:pt x="2" y="37"/>
                  </a:lnTo>
                  <a:lnTo>
                    <a:pt x="7" y="22"/>
                  </a:lnTo>
                  <a:lnTo>
                    <a:pt x="16" y="10"/>
                  </a:lnTo>
                  <a:lnTo>
                    <a:pt x="29" y="2"/>
                  </a:lnTo>
                  <a:lnTo>
                    <a:pt x="45" y="0"/>
                  </a:lnTo>
                  <a:lnTo>
                    <a:pt x="60" y="2"/>
                  </a:lnTo>
                  <a:lnTo>
                    <a:pt x="70" y="8"/>
                  </a:lnTo>
                  <a:lnTo>
                    <a:pt x="78" y="17"/>
                  </a:lnTo>
                  <a:lnTo>
                    <a:pt x="83" y="29"/>
                  </a:lnTo>
                  <a:lnTo>
                    <a:pt x="86" y="41"/>
                  </a:lnTo>
                  <a:lnTo>
                    <a:pt x="87" y="54"/>
                  </a:lnTo>
                  <a:lnTo>
                    <a:pt x="87" y="60"/>
                  </a:lnTo>
                  <a:lnTo>
                    <a:pt x="33" y="60"/>
                  </a:lnTo>
                  <a:close/>
                  <a:moveTo>
                    <a:pt x="57" y="41"/>
                  </a:moveTo>
                  <a:lnTo>
                    <a:pt x="57" y="37"/>
                  </a:lnTo>
                  <a:lnTo>
                    <a:pt x="57" y="33"/>
                  </a:lnTo>
                  <a:lnTo>
                    <a:pt x="56" y="29"/>
                  </a:lnTo>
                  <a:lnTo>
                    <a:pt x="54" y="26"/>
                  </a:lnTo>
                  <a:lnTo>
                    <a:pt x="52" y="23"/>
                  </a:lnTo>
                  <a:lnTo>
                    <a:pt x="49" y="21"/>
                  </a:lnTo>
                  <a:lnTo>
                    <a:pt x="45" y="21"/>
                  </a:lnTo>
                  <a:lnTo>
                    <a:pt x="41" y="21"/>
                  </a:lnTo>
                  <a:lnTo>
                    <a:pt x="39" y="23"/>
                  </a:lnTo>
                  <a:lnTo>
                    <a:pt x="36" y="26"/>
                  </a:lnTo>
                  <a:lnTo>
                    <a:pt x="35" y="29"/>
                  </a:lnTo>
                  <a:lnTo>
                    <a:pt x="33" y="33"/>
                  </a:lnTo>
                  <a:lnTo>
                    <a:pt x="33" y="37"/>
                  </a:lnTo>
                  <a:lnTo>
                    <a:pt x="33" y="41"/>
                  </a:lnTo>
                  <a:lnTo>
                    <a:pt x="57"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3" name="Rectangle 94"/>
            <p:cNvSpPr>
              <a:spLocks noChangeAspect="1" noChangeArrowheads="1"/>
            </p:cNvSpPr>
            <p:nvPr/>
          </p:nvSpPr>
          <p:spPr bwMode="auto">
            <a:xfrm>
              <a:off x="416" y="3741"/>
              <a:ext cx="33" cy="29"/>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2084" name="Freeform 95"/>
            <p:cNvSpPr>
              <a:spLocks noChangeAspect="1" noEditPoints="1"/>
            </p:cNvSpPr>
            <p:nvPr/>
          </p:nvSpPr>
          <p:spPr bwMode="auto">
            <a:xfrm>
              <a:off x="835" y="3864"/>
              <a:ext cx="21" cy="21"/>
            </a:xfrm>
            <a:custGeom>
              <a:avLst/>
              <a:gdLst>
                <a:gd name="T0" fmla="*/ 0 w 21"/>
                <a:gd name="T1" fmla="*/ 10 h 21"/>
                <a:gd name="T2" fmla="*/ 2 w 21"/>
                <a:gd name="T3" fmla="*/ 6 h 21"/>
                <a:gd name="T4" fmla="*/ 3 w 21"/>
                <a:gd name="T5" fmla="*/ 3 h 21"/>
                <a:gd name="T6" fmla="*/ 7 w 21"/>
                <a:gd name="T7" fmla="*/ 1 h 21"/>
                <a:gd name="T8" fmla="*/ 11 w 21"/>
                <a:gd name="T9" fmla="*/ 0 h 21"/>
                <a:gd name="T10" fmla="*/ 15 w 21"/>
                <a:gd name="T11" fmla="*/ 1 h 21"/>
                <a:gd name="T12" fmla="*/ 19 w 21"/>
                <a:gd name="T13" fmla="*/ 3 h 21"/>
                <a:gd name="T14" fmla="*/ 21 w 21"/>
                <a:gd name="T15" fmla="*/ 6 h 21"/>
                <a:gd name="T16" fmla="*/ 21 w 21"/>
                <a:gd name="T17" fmla="*/ 10 h 21"/>
                <a:gd name="T18" fmla="*/ 21 w 21"/>
                <a:gd name="T19" fmla="*/ 14 h 21"/>
                <a:gd name="T20" fmla="*/ 19 w 21"/>
                <a:gd name="T21" fmla="*/ 18 h 21"/>
                <a:gd name="T22" fmla="*/ 15 w 21"/>
                <a:gd name="T23" fmla="*/ 21 h 21"/>
                <a:gd name="T24" fmla="*/ 11 w 21"/>
                <a:gd name="T25" fmla="*/ 21 h 21"/>
                <a:gd name="T26" fmla="*/ 7 w 21"/>
                <a:gd name="T27" fmla="*/ 21 h 21"/>
                <a:gd name="T28" fmla="*/ 3 w 21"/>
                <a:gd name="T29" fmla="*/ 18 h 21"/>
                <a:gd name="T30" fmla="*/ 2 w 21"/>
                <a:gd name="T31" fmla="*/ 14 h 21"/>
                <a:gd name="T32" fmla="*/ 0 w 21"/>
                <a:gd name="T33" fmla="*/ 10 h 21"/>
                <a:gd name="T34" fmla="*/ 3 w 21"/>
                <a:gd name="T35" fmla="*/ 10 h 21"/>
                <a:gd name="T36" fmla="*/ 3 w 21"/>
                <a:gd name="T37" fmla="*/ 14 h 21"/>
                <a:gd name="T38" fmla="*/ 6 w 21"/>
                <a:gd name="T39" fmla="*/ 17 h 21"/>
                <a:gd name="T40" fmla="*/ 8 w 21"/>
                <a:gd name="T41" fmla="*/ 18 h 21"/>
                <a:gd name="T42" fmla="*/ 11 w 21"/>
                <a:gd name="T43" fmla="*/ 19 h 21"/>
                <a:gd name="T44" fmla="*/ 15 w 21"/>
                <a:gd name="T45" fmla="*/ 18 h 21"/>
                <a:gd name="T46" fmla="*/ 17 w 21"/>
                <a:gd name="T47" fmla="*/ 17 h 21"/>
                <a:gd name="T48" fmla="*/ 19 w 21"/>
                <a:gd name="T49" fmla="*/ 14 h 21"/>
                <a:gd name="T50" fmla="*/ 20 w 21"/>
                <a:gd name="T51" fmla="*/ 10 h 21"/>
                <a:gd name="T52" fmla="*/ 19 w 21"/>
                <a:gd name="T53" fmla="*/ 7 h 21"/>
                <a:gd name="T54" fmla="*/ 17 w 21"/>
                <a:gd name="T55" fmla="*/ 5 h 21"/>
                <a:gd name="T56" fmla="*/ 15 w 21"/>
                <a:gd name="T57" fmla="*/ 2 h 21"/>
                <a:gd name="T58" fmla="*/ 11 w 21"/>
                <a:gd name="T59" fmla="*/ 2 h 21"/>
                <a:gd name="T60" fmla="*/ 8 w 21"/>
                <a:gd name="T61" fmla="*/ 2 h 21"/>
                <a:gd name="T62" fmla="*/ 6 w 21"/>
                <a:gd name="T63" fmla="*/ 5 h 21"/>
                <a:gd name="T64" fmla="*/ 3 w 21"/>
                <a:gd name="T65" fmla="*/ 7 h 21"/>
                <a:gd name="T66" fmla="*/ 3 w 21"/>
                <a:gd name="T67" fmla="*/ 10 h 21"/>
                <a:gd name="T68" fmla="*/ 16 w 21"/>
                <a:gd name="T69" fmla="*/ 17 h 21"/>
                <a:gd name="T70" fmla="*/ 15 w 21"/>
                <a:gd name="T71" fmla="*/ 17 h 21"/>
                <a:gd name="T72" fmla="*/ 11 w 21"/>
                <a:gd name="T73" fmla="*/ 11 h 21"/>
                <a:gd name="T74" fmla="*/ 9 w 21"/>
                <a:gd name="T75" fmla="*/ 11 h 21"/>
                <a:gd name="T76" fmla="*/ 9 w 21"/>
                <a:gd name="T77" fmla="*/ 17 h 21"/>
                <a:gd name="T78" fmla="*/ 7 w 21"/>
                <a:gd name="T79" fmla="*/ 17 h 21"/>
                <a:gd name="T80" fmla="*/ 7 w 21"/>
                <a:gd name="T81" fmla="*/ 5 h 21"/>
                <a:gd name="T82" fmla="*/ 12 w 21"/>
                <a:gd name="T83" fmla="*/ 5 h 21"/>
                <a:gd name="T84" fmla="*/ 13 w 21"/>
                <a:gd name="T85" fmla="*/ 5 h 21"/>
                <a:gd name="T86" fmla="*/ 15 w 21"/>
                <a:gd name="T87" fmla="*/ 5 h 21"/>
                <a:gd name="T88" fmla="*/ 16 w 21"/>
                <a:gd name="T89" fmla="*/ 6 h 21"/>
                <a:gd name="T90" fmla="*/ 16 w 21"/>
                <a:gd name="T91" fmla="*/ 7 h 21"/>
                <a:gd name="T92" fmla="*/ 16 w 21"/>
                <a:gd name="T93" fmla="*/ 10 h 21"/>
                <a:gd name="T94" fmla="*/ 15 w 21"/>
                <a:gd name="T95" fmla="*/ 10 h 21"/>
                <a:gd name="T96" fmla="*/ 13 w 21"/>
                <a:gd name="T97" fmla="*/ 11 h 21"/>
                <a:gd name="T98" fmla="*/ 16 w 21"/>
                <a:gd name="T99" fmla="*/ 17 h 21"/>
                <a:gd name="T100" fmla="*/ 11 w 21"/>
                <a:gd name="T101" fmla="*/ 9 h 21"/>
                <a:gd name="T102" fmla="*/ 12 w 21"/>
                <a:gd name="T103" fmla="*/ 9 h 21"/>
                <a:gd name="T104" fmla="*/ 13 w 21"/>
                <a:gd name="T105" fmla="*/ 9 h 21"/>
                <a:gd name="T106" fmla="*/ 15 w 21"/>
                <a:gd name="T107" fmla="*/ 9 h 21"/>
                <a:gd name="T108" fmla="*/ 15 w 21"/>
                <a:gd name="T109" fmla="*/ 7 h 21"/>
                <a:gd name="T110" fmla="*/ 15 w 21"/>
                <a:gd name="T111" fmla="*/ 6 h 21"/>
                <a:gd name="T112" fmla="*/ 13 w 21"/>
                <a:gd name="T113" fmla="*/ 6 h 21"/>
                <a:gd name="T114" fmla="*/ 12 w 21"/>
                <a:gd name="T115" fmla="*/ 6 h 21"/>
                <a:gd name="T116" fmla="*/ 9 w 21"/>
                <a:gd name="T117" fmla="*/ 6 h 21"/>
                <a:gd name="T118" fmla="*/ 9 w 21"/>
                <a:gd name="T119" fmla="*/ 9 h 21"/>
                <a:gd name="T120" fmla="*/ 11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2" y="6"/>
                  </a:lnTo>
                  <a:lnTo>
                    <a:pt x="3" y="3"/>
                  </a:lnTo>
                  <a:lnTo>
                    <a:pt x="7" y="1"/>
                  </a:lnTo>
                  <a:lnTo>
                    <a:pt x="11" y="0"/>
                  </a:lnTo>
                  <a:lnTo>
                    <a:pt x="15" y="1"/>
                  </a:lnTo>
                  <a:lnTo>
                    <a:pt x="19" y="3"/>
                  </a:lnTo>
                  <a:lnTo>
                    <a:pt x="21" y="6"/>
                  </a:lnTo>
                  <a:lnTo>
                    <a:pt x="21" y="10"/>
                  </a:lnTo>
                  <a:lnTo>
                    <a:pt x="21" y="14"/>
                  </a:lnTo>
                  <a:lnTo>
                    <a:pt x="19" y="18"/>
                  </a:lnTo>
                  <a:lnTo>
                    <a:pt x="15" y="21"/>
                  </a:lnTo>
                  <a:lnTo>
                    <a:pt x="11" y="21"/>
                  </a:lnTo>
                  <a:lnTo>
                    <a:pt x="7" y="21"/>
                  </a:lnTo>
                  <a:lnTo>
                    <a:pt x="3" y="18"/>
                  </a:lnTo>
                  <a:lnTo>
                    <a:pt x="2" y="14"/>
                  </a:lnTo>
                  <a:lnTo>
                    <a:pt x="0" y="10"/>
                  </a:lnTo>
                  <a:close/>
                  <a:moveTo>
                    <a:pt x="3" y="10"/>
                  </a:moveTo>
                  <a:lnTo>
                    <a:pt x="3" y="14"/>
                  </a:lnTo>
                  <a:lnTo>
                    <a:pt x="6" y="17"/>
                  </a:lnTo>
                  <a:lnTo>
                    <a:pt x="8" y="18"/>
                  </a:lnTo>
                  <a:lnTo>
                    <a:pt x="11" y="19"/>
                  </a:lnTo>
                  <a:lnTo>
                    <a:pt x="15" y="18"/>
                  </a:lnTo>
                  <a:lnTo>
                    <a:pt x="17" y="17"/>
                  </a:lnTo>
                  <a:lnTo>
                    <a:pt x="19" y="14"/>
                  </a:lnTo>
                  <a:lnTo>
                    <a:pt x="20" y="10"/>
                  </a:lnTo>
                  <a:lnTo>
                    <a:pt x="19" y="7"/>
                  </a:lnTo>
                  <a:lnTo>
                    <a:pt x="17" y="5"/>
                  </a:lnTo>
                  <a:lnTo>
                    <a:pt x="15" y="2"/>
                  </a:lnTo>
                  <a:lnTo>
                    <a:pt x="11" y="2"/>
                  </a:lnTo>
                  <a:lnTo>
                    <a:pt x="8" y="2"/>
                  </a:lnTo>
                  <a:lnTo>
                    <a:pt x="6" y="5"/>
                  </a:lnTo>
                  <a:lnTo>
                    <a:pt x="3" y="7"/>
                  </a:lnTo>
                  <a:lnTo>
                    <a:pt x="3" y="10"/>
                  </a:lnTo>
                  <a:close/>
                  <a:moveTo>
                    <a:pt x="16" y="17"/>
                  </a:moveTo>
                  <a:lnTo>
                    <a:pt x="15" y="17"/>
                  </a:lnTo>
                  <a:lnTo>
                    <a:pt x="11" y="11"/>
                  </a:lnTo>
                  <a:lnTo>
                    <a:pt x="9" y="11"/>
                  </a:lnTo>
                  <a:lnTo>
                    <a:pt x="9" y="17"/>
                  </a:lnTo>
                  <a:lnTo>
                    <a:pt x="7" y="17"/>
                  </a:lnTo>
                  <a:lnTo>
                    <a:pt x="7" y="5"/>
                  </a:lnTo>
                  <a:lnTo>
                    <a:pt x="12" y="5"/>
                  </a:lnTo>
                  <a:lnTo>
                    <a:pt x="13" y="5"/>
                  </a:lnTo>
                  <a:lnTo>
                    <a:pt x="15" y="5"/>
                  </a:lnTo>
                  <a:lnTo>
                    <a:pt x="16" y="6"/>
                  </a:lnTo>
                  <a:lnTo>
                    <a:pt x="16" y="7"/>
                  </a:lnTo>
                  <a:lnTo>
                    <a:pt x="16" y="10"/>
                  </a:lnTo>
                  <a:lnTo>
                    <a:pt x="15" y="10"/>
                  </a:lnTo>
                  <a:lnTo>
                    <a:pt x="13" y="11"/>
                  </a:lnTo>
                  <a:lnTo>
                    <a:pt x="16" y="17"/>
                  </a:lnTo>
                  <a:close/>
                  <a:moveTo>
                    <a:pt x="11" y="9"/>
                  </a:moveTo>
                  <a:lnTo>
                    <a:pt x="12" y="9"/>
                  </a:lnTo>
                  <a:lnTo>
                    <a:pt x="13" y="9"/>
                  </a:lnTo>
                  <a:lnTo>
                    <a:pt x="15" y="9"/>
                  </a:lnTo>
                  <a:lnTo>
                    <a:pt x="15" y="7"/>
                  </a:lnTo>
                  <a:lnTo>
                    <a:pt x="15" y="6"/>
                  </a:lnTo>
                  <a:lnTo>
                    <a:pt x="13" y="6"/>
                  </a:lnTo>
                  <a:lnTo>
                    <a:pt x="12" y="6"/>
                  </a:lnTo>
                  <a:lnTo>
                    <a:pt x="9" y="6"/>
                  </a:lnTo>
                  <a:lnTo>
                    <a:pt x="9" y="9"/>
                  </a:lnTo>
                  <a:lnTo>
                    <a:pt x="11"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5" name="Freeform 96"/>
            <p:cNvSpPr>
              <a:spLocks noChangeAspect="1"/>
            </p:cNvSpPr>
            <p:nvPr/>
          </p:nvSpPr>
          <p:spPr bwMode="auto">
            <a:xfrm>
              <a:off x="257" y="3741"/>
              <a:ext cx="101" cy="144"/>
            </a:xfrm>
            <a:custGeom>
              <a:avLst/>
              <a:gdLst>
                <a:gd name="T0" fmla="*/ 0 w 101"/>
                <a:gd name="T1" fmla="*/ 0 h 144"/>
                <a:gd name="T2" fmla="*/ 101 w 101"/>
                <a:gd name="T3" fmla="*/ 0 h 144"/>
                <a:gd name="T4" fmla="*/ 101 w 101"/>
                <a:gd name="T5" fmla="*/ 28 h 144"/>
                <a:gd name="T6" fmla="*/ 68 w 101"/>
                <a:gd name="T7" fmla="*/ 28 h 144"/>
                <a:gd name="T8" fmla="*/ 68 w 101"/>
                <a:gd name="T9" fmla="*/ 144 h 144"/>
                <a:gd name="T10" fmla="*/ 32 w 101"/>
                <a:gd name="T11" fmla="*/ 144 h 144"/>
                <a:gd name="T12" fmla="*/ 32 w 101"/>
                <a:gd name="T13" fmla="*/ 28 h 144"/>
                <a:gd name="T14" fmla="*/ 0 w 101"/>
                <a:gd name="T15" fmla="*/ 28 h 144"/>
                <a:gd name="T16" fmla="*/ 0 w 101"/>
                <a:gd name="T17" fmla="*/ 0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1" h="144">
                  <a:moveTo>
                    <a:pt x="0" y="0"/>
                  </a:moveTo>
                  <a:lnTo>
                    <a:pt x="101" y="0"/>
                  </a:lnTo>
                  <a:lnTo>
                    <a:pt x="101" y="28"/>
                  </a:lnTo>
                  <a:lnTo>
                    <a:pt x="68" y="28"/>
                  </a:lnTo>
                  <a:lnTo>
                    <a:pt x="68" y="144"/>
                  </a:lnTo>
                  <a:lnTo>
                    <a:pt x="32" y="144"/>
                  </a:lnTo>
                  <a:lnTo>
                    <a:pt x="32" y="28"/>
                  </a:lnTo>
                  <a:lnTo>
                    <a:pt x="0" y="28"/>
                  </a:lnTo>
                  <a:lnTo>
                    <a:pt x="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6" name="Freeform 97"/>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7" name="Freeform 98"/>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8" name="Freeform 99"/>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89" name="Freeform 100"/>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0" name="Freeform 101"/>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1" name="Freeform 102"/>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2" name="Freeform 103"/>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3" name="Freeform 104"/>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4" name="Freeform 105"/>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5" name="Freeform 106"/>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6" name="Freeform 107"/>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7" name="Freeform 108"/>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8" name="Freeform 109"/>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099" name="Freeform 110"/>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0" name="Freeform 111"/>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1" name="Freeform 112"/>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2" name="Freeform 113"/>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3" name="Freeform 114"/>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4" name="Freeform 115"/>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5" name="Freeform 116"/>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6" name="Freeform 117"/>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7" name="Freeform 118"/>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8" name="Freeform 119"/>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09" name="Freeform 120"/>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0" name="Freeform 121"/>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1" name="Freeform 122"/>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2" name="Freeform 123"/>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3" name="Freeform 124"/>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4" name="Freeform 125"/>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5" name="Freeform 126"/>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6" name="Freeform 127"/>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7" name="Freeform 128"/>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8" name="Freeform 129"/>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19" name="Freeform 130"/>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2120" name="Freeform 131"/>
            <p:cNvSpPr>
              <a:spLocks noChangeAspect="1" noEditPoints="1"/>
            </p:cNvSpPr>
            <p:nvPr/>
          </p:nvSpPr>
          <p:spPr bwMode="auto">
            <a:xfrm>
              <a:off x="217" y="3864"/>
              <a:ext cx="21" cy="21"/>
            </a:xfrm>
            <a:custGeom>
              <a:avLst/>
              <a:gdLst>
                <a:gd name="T0" fmla="*/ 0 w 21"/>
                <a:gd name="T1" fmla="*/ 10 h 21"/>
                <a:gd name="T2" fmla="*/ 0 w 21"/>
                <a:gd name="T3" fmla="*/ 6 h 21"/>
                <a:gd name="T4" fmla="*/ 3 w 21"/>
                <a:gd name="T5" fmla="*/ 3 h 21"/>
                <a:gd name="T6" fmla="*/ 5 w 21"/>
                <a:gd name="T7" fmla="*/ 1 h 21"/>
                <a:gd name="T8" fmla="*/ 11 w 21"/>
                <a:gd name="T9" fmla="*/ 0 h 21"/>
                <a:gd name="T10" fmla="*/ 14 w 21"/>
                <a:gd name="T11" fmla="*/ 1 h 21"/>
                <a:gd name="T12" fmla="*/ 17 w 21"/>
                <a:gd name="T13" fmla="*/ 3 h 21"/>
                <a:gd name="T14" fmla="*/ 20 w 21"/>
                <a:gd name="T15" fmla="*/ 6 h 21"/>
                <a:gd name="T16" fmla="*/ 21 w 21"/>
                <a:gd name="T17" fmla="*/ 10 h 21"/>
                <a:gd name="T18" fmla="*/ 20 w 21"/>
                <a:gd name="T19" fmla="*/ 14 h 21"/>
                <a:gd name="T20" fmla="*/ 17 w 21"/>
                <a:gd name="T21" fmla="*/ 18 h 21"/>
                <a:gd name="T22" fmla="*/ 14 w 21"/>
                <a:gd name="T23" fmla="*/ 21 h 21"/>
                <a:gd name="T24" fmla="*/ 11 w 21"/>
                <a:gd name="T25" fmla="*/ 21 h 21"/>
                <a:gd name="T26" fmla="*/ 5 w 21"/>
                <a:gd name="T27" fmla="*/ 21 h 21"/>
                <a:gd name="T28" fmla="*/ 3 w 21"/>
                <a:gd name="T29" fmla="*/ 18 h 21"/>
                <a:gd name="T30" fmla="*/ 0 w 21"/>
                <a:gd name="T31" fmla="*/ 14 h 21"/>
                <a:gd name="T32" fmla="*/ 0 w 21"/>
                <a:gd name="T33" fmla="*/ 10 h 21"/>
                <a:gd name="T34" fmla="*/ 1 w 21"/>
                <a:gd name="T35" fmla="*/ 10 h 21"/>
                <a:gd name="T36" fmla="*/ 3 w 21"/>
                <a:gd name="T37" fmla="*/ 14 h 21"/>
                <a:gd name="T38" fmla="*/ 4 w 21"/>
                <a:gd name="T39" fmla="*/ 17 h 21"/>
                <a:gd name="T40" fmla="*/ 7 w 21"/>
                <a:gd name="T41" fmla="*/ 18 h 21"/>
                <a:gd name="T42" fmla="*/ 11 w 21"/>
                <a:gd name="T43" fmla="*/ 19 h 21"/>
                <a:gd name="T44" fmla="*/ 13 w 21"/>
                <a:gd name="T45" fmla="*/ 18 h 21"/>
                <a:gd name="T46" fmla="*/ 16 w 21"/>
                <a:gd name="T47" fmla="*/ 17 h 21"/>
                <a:gd name="T48" fmla="*/ 18 w 21"/>
                <a:gd name="T49" fmla="*/ 14 h 21"/>
                <a:gd name="T50" fmla="*/ 18 w 21"/>
                <a:gd name="T51" fmla="*/ 10 h 21"/>
                <a:gd name="T52" fmla="*/ 18 w 21"/>
                <a:gd name="T53" fmla="*/ 7 h 21"/>
                <a:gd name="T54" fmla="*/ 16 w 21"/>
                <a:gd name="T55" fmla="*/ 5 h 21"/>
                <a:gd name="T56" fmla="*/ 13 w 21"/>
                <a:gd name="T57" fmla="*/ 2 h 21"/>
                <a:gd name="T58" fmla="*/ 11 w 21"/>
                <a:gd name="T59" fmla="*/ 2 h 21"/>
                <a:gd name="T60" fmla="*/ 7 w 21"/>
                <a:gd name="T61" fmla="*/ 2 h 21"/>
                <a:gd name="T62" fmla="*/ 4 w 21"/>
                <a:gd name="T63" fmla="*/ 5 h 21"/>
                <a:gd name="T64" fmla="*/ 3 w 21"/>
                <a:gd name="T65" fmla="*/ 7 h 21"/>
                <a:gd name="T66" fmla="*/ 1 w 21"/>
                <a:gd name="T67" fmla="*/ 10 h 21"/>
                <a:gd name="T68" fmla="*/ 16 w 21"/>
                <a:gd name="T69" fmla="*/ 17 h 21"/>
                <a:gd name="T70" fmla="*/ 13 w 21"/>
                <a:gd name="T71" fmla="*/ 17 h 21"/>
                <a:gd name="T72" fmla="*/ 11 w 21"/>
                <a:gd name="T73" fmla="*/ 11 h 21"/>
                <a:gd name="T74" fmla="*/ 8 w 21"/>
                <a:gd name="T75" fmla="*/ 11 h 21"/>
                <a:gd name="T76" fmla="*/ 8 w 21"/>
                <a:gd name="T77" fmla="*/ 17 h 21"/>
                <a:gd name="T78" fmla="*/ 7 w 21"/>
                <a:gd name="T79" fmla="*/ 17 h 21"/>
                <a:gd name="T80" fmla="*/ 7 w 21"/>
                <a:gd name="T81" fmla="*/ 5 h 21"/>
                <a:gd name="T82" fmla="*/ 12 w 21"/>
                <a:gd name="T83" fmla="*/ 5 h 21"/>
                <a:gd name="T84" fmla="*/ 13 w 21"/>
                <a:gd name="T85" fmla="*/ 5 h 21"/>
                <a:gd name="T86" fmla="*/ 14 w 21"/>
                <a:gd name="T87" fmla="*/ 5 h 21"/>
                <a:gd name="T88" fmla="*/ 16 w 21"/>
                <a:gd name="T89" fmla="*/ 6 h 21"/>
                <a:gd name="T90" fmla="*/ 16 w 21"/>
                <a:gd name="T91" fmla="*/ 7 h 21"/>
                <a:gd name="T92" fmla="*/ 14 w 21"/>
                <a:gd name="T93" fmla="*/ 10 h 21"/>
                <a:gd name="T94" fmla="*/ 13 w 21"/>
                <a:gd name="T95" fmla="*/ 10 h 21"/>
                <a:gd name="T96" fmla="*/ 12 w 21"/>
                <a:gd name="T97" fmla="*/ 11 h 21"/>
                <a:gd name="T98" fmla="*/ 16 w 21"/>
                <a:gd name="T99" fmla="*/ 17 h 21"/>
                <a:gd name="T100" fmla="*/ 9 w 21"/>
                <a:gd name="T101" fmla="*/ 9 h 21"/>
                <a:gd name="T102" fmla="*/ 11 w 21"/>
                <a:gd name="T103" fmla="*/ 9 h 21"/>
                <a:gd name="T104" fmla="*/ 12 w 21"/>
                <a:gd name="T105" fmla="*/ 9 h 21"/>
                <a:gd name="T106" fmla="*/ 13 w 21"/>
                <a:gd name="T107" fmla="*/ 9 h 21"/>
                <a:gd name="T108" fmla="*/ 13 w 21"/>
                <a:gd name="T109" fmla="*/ 7 h 21"/>
                <a:gd name="T110" fmla="*/ 13 w 21"/>
                <a:gd name="T111" fmla="*/ 6 h 21"/>
                <a:gd name="T112" fmla="*/ 12 w 21"/>
                <a:gd name="T113" fmla="*/ 6 h 21"/>
                <a:gd name="T114" fmla="*/ 11 w 21"/>
                <a:gd name="T115" fmla="*/ 6 h 21"/>
                <a:gd name="T116" fmla="*/ 8 w 21"/>
                <a:gd name="T117" fmla="*/ 6 h 21"/>
                <a:gd name="T118" fmla="*/ 8 w 21"/>
                <a:gd name="T119" fmla="*/ 9 h 21"/>
                <a:gd name="T120" fmla="*/ 9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0" y="6"/>
                  </a:lnTo>
                  <a:lnTo>
                    <a:pt x="3" y="3"/>
                  </a:lnTo>
                  <a:lnTo>
                    <a:pt x="5" y="1"/>
                  </a:lnTo>
                  <a:lnTo>
                    <a:pt x="11" y="0"/>
                  </a:lnTo>
                  <a:lnTo>
                    <a:pt x="14" y="1"/>
                  </a:lnTo>
                  <a:lnTo>
                    <a:pt x="17" y="3"/>
                  </a:lnTo>
                  <a:lnTo>
                    <a:pt x="20" y="6"/>
                  </a:lnTo>
                  <a:lnTo>
                    <a:pt x="21" y="10"/>
                  </a:lnTo>
                  <a:lnTo>
                    <a:pt x="20" y="14"/>
                  </a:lnTo>
                  <a:lnTo>
                    <a:pt x="17" y="18"/>
                  </a:lnTo>
                  <a:lnTo>
                    <a:pt x="14" y="21"/>
                  </a:lnTo>
                  <a:lnTo>
                    <a:pt x="11" y="21"/>
                  </a:lnTo>
                  <a:lnTo>
                    <a:pt x="5" y="21"/>
                  </a:lnTo>
                  <a:lnTo>
                    <a:pt x="3" y="18"/>
                  </a:lnTo>
                  <a:lnTo>
                    <a:pt x="0" y="14"/>
                  </a:lnTo>
                  <a:lnTo>
                    <a:pt x="0" y="10"/>
                  </a:lnTo>
                  <a:close/>
                  <a:moveTo>
                    <a:pt x="1" y="10"/>
                  </a:moveTo>
                  <a:lnTo>
                    <a:pt x="3" y="14"/>
                  </a:lnTo>
                  <a:lnTo>
                    <a:pt x="4" y="17"/>
                  </a:lnTo>
                  <a:lnTo>
                    <a:pt x="7" y="18"/>
                  </a:lnTo>
                  <a:lnTo>
                    <a:pt x="11" y="19"/>
                  </a:lnTo>
                  <a:lnTo>
                    <a:pt x="13" y="18"/>
                  </a:lnTo>
                  <a:lnTo>
                    <a:pt x="16" y="17"/>
                  </a:lnTo>
                  <a:lnTo>
                    <a:pt x="18" y="14"/>
                  </a:lnTo>
                  <a:lnTo>
                    <a:pt x="18" y="10"/>
                  </a:lnTo>
                  <a:lnTo>
                    <a:pt x="18" y="7"/>
                  </a:lnTo>
                  <a:lnTo>
                    <a:pt x="16" y="5"/>
                  </a:lnTo>
                  <a:lnTo>
                    <a:pt x="13" y="2"/>
                  </a:lnTo>
                  <a:lnTo>
                    <a:pt x="11" y="2"/>
                  </a:lnTo>
                  <a:lnTo>
                    <a:pt x="7" y="2"/>
                  </a:lnTo>
                  <a:lnTo>
                    <a:pt x="4" y="5"/>
                  </a:lnTo>
                  <a:lnTo>
                    <a:pt x="3" y="7"/>
                  </a:lnTo>
                  <a:lnTo>
                    <a:pt x="1" y="10"/>
                  </a:lnTo>
                  <a:close/>
                  <a:moveTo>
                    <a:pt x="16" y="17"/>
                  </a:moveTo>
                  <a:lnTo>
                    <a:pt x="13" y="17"/>
                  </a:lnTo>
                  <a:lnTo>
                    <a:pt x="11" y="11"/>
                  </a:lnTo>
                  <a:lnTo>
                    <a:pt x="8" y="11"/>
                  </a:lnTo>
                  <a:lnTo>
                    <a:pt x="8" y="17"/>
                  </a:lnTo>
                  <a:lnTo>
                    <a:pt x="7" y="17"/>
                  </a:lnTo>
                  <a:lnTo>
                    <a:pt x="7" y="5"/>
                  </a:lnTo>
                  <a:lnTo>
                    <a:pt x="12" y="5"/>
                  </a:lnTo>
                  <a:lnTo>
                    <a:pt x="13" y="5"/>
                  </a:lnTo>
                  <a:lnTo>
                    <a:pt x="14" y="5"/>
                  </a:lnTo>
                  <a:lnTo>
                    <a:pt x="16" y="6"/>
                  </a:lnTo>
                  <a:lnTo>
                    <a:pt x="16" y="7"/>
                  </a:lnTo>
                  <a:lnTo>
                    <a:pt x="14" y="10"/>
                  </a:lnTo>
                  <a:lnTo>
                    <a:pt x="13" y="10"/>
                  </a:lnTo>
                  <a:lnTo>
                    <a:pt x="12" y="11"/>
                  </a:lnTo>
                  <a:lnTo>
                    <a:pt x="16" y="17"/>
                  </a:lnTo>
                  <a:close/>
                  <a:moveTo>
                    <a:pt x="9" y="9"/>
                  </a:moveTo>
                  <a:lnTo>
                    <a:pt x="11" y="9"/>
                  </a:lnTo>
                  <a:lnTo>
                    <a:pt x="12" y="9"/>
                  </a:lnTo>
                  <a:lnTo>
                    <a:pt x="13" y="9"/>
                  </a:lnTo>
                  <a:lnTo>
                    <a:pt x="13" y="7"/>
                  </a:lnTo>
                  <a:lnTo>
                    <a:pt x="13" y="6"/>
                  </a:lnTo>
                  <a:lnTo>
                    <a:pt x="12" y="6"/>
                  </a:lnTo>
                  <a:lnTo>
                    <a:pt x="11" y="6"/>
                  </a:lnTo>
                  <a:lnTo>
                    <a:pt x="8" y="6"/>
                  </a:lnTo>
                  <a:lnTo>
                    <a:pt x="8" y="9"/>
                  </a:lnTo>
                  <a:lnTo>
                    <a:pt x="9"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sp>
        <p:nvSpPr>
          <p:cNvPr id="2057" name="Rectangle 132"/>
          <p:cNvSpPr>
            <a:spLocks noChangeArrowheads="1"/>
          </p:cNvSpPr>
          <p:nvPr/>
        </p:nvSpPr>
        <p:spPr bwMode="auto">
          <a:xfrm>
            <a:off x="-1588" y="0"/>
            <a:ext cx="288926" cy="6858000"/>
          </a:xfrm>
          <a:prstGeom prst="rect">
            <a:avLst/>
          </a:prstGeom>
          <a:gradFill rotWithShape="1">
            <a:gsLst>
              <a:gs pos="0">
                <a:srgbClr val="53657A"/>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8" name="Group 133"/>
          <p:cNvGrpSpPr>
            <a:grpSpLocks/>
          </p:cNvGrpSpPr>
          <p:nvPr/>
        </p:nvGrpSpPr>
        <p:grpSpPr bwMode="auto">
          <a:xfrm>
            <a:off x="-14288" y="2146300"/>
            <a:ext cx="5918201" cy="4711700"/>
            <a:chOff x="1228" y="337"/>
            <a:chExt cx="4415" cy="3515"/>
          </a:xfrm>
        </p:grpSpPr>
        <p:sp>
          <p:nvSpPr>
            <p:cNvPr id="2063" name="Freeform 134"/>
            <p:cNvSpPr>
              <a:spLocks/>
            </p:cNvSpPr>
            <p:nvPr/>
          </p:nvSpPr>
          <p:spPr bwMode="auto">
            <a:xfrm>
              <a:off x="3755" y="3413"/>
              <a:ext cx="626" cy="439"/>
            </a:xfrm>
            <a:custGeom>
              <a:avLst/>
              <a:gdLst>
                <a:gd name="T0" fmla="*/ 257024 w 265"/>
                <a:gd name="T1" fmla="*/ 0 h 186"/>
                <a:gd name="T2" fmla="*/ 13550 w 265"/>
                <a:gd name="T3" fmla="*/ 131020 h 186"/>
                <a:gd name="T4" fmla="*/ 0 w 265"/>
                <a:gd name="T5" fmla="*/ 179084 h 186"/>
                <a:gd name="T6" fmla="*/ 163010 w 265"/>
                <a:gd name="T7" fmla="*/ 179084 h 186"/>
                <a:gd name="T8" fmla="*/ 219126 w 265"/>
                <a:gd name="T9" fmla="*/ 85777 h 186"/>
                <a:gd name="T10" fmla="*/ 257024 w 265"/>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186">
                  <a:moveTo>
                    <a:pt x="265" y="0"/>
                  </a:moveTo>
                  <a:cubicBezTo>
                    <a:pt x="14" y="136"/>
                    <a:pt x="14" y="136"/>
                    <a:pt x="14" y="136"/>
                  </a:cubicBezTo>
                  <a:cubicBezTo>
                    <a:pt x="11" y="153"/>
                    <a:pt x="6" y="170"/>
                    <a:pt x="0" y="186"/>
                  </a:cubicBezTo>
                  <a:cubicBezTo>
                    <a:pt x="168" y="186"/>
                    <a:pt x="168" y="186"/>
                    <a:pt x="168" y="186"/>
                  </a:cubicBezTo>
                  <a:cubicBezTo>
                    <a:pt x="188" y="157"/>
                    <a:pt x="208" y="124"/>
                    <a:pt x="226" y="89"/>
                  </a:cubicBezTo>
                  <a:cubicBezTo>
                    <a:pt x="239" y="62"/>
                    <a:pt x="252" y="32"/>
                    <a:pt x="265" y="0"/>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 name="Freeform 135"/>
            <p:cNvSpPr>
              <a:spLocks/>
            </p:cNvSpPr>
            <p:nvPr/>
          </p:nvSpPr>
          <p:spPr bwMode="auto">
            <a:xfrm>
              <a:off x="1943" y="646"/>
              <a:ext cx="2471" cy="1415"/>
            </a:xfrm>
            <a:custGeom>
              <a:avLst/>
              <a:gdLst>
                <a:gd name="T0" fmla="*/ 183185 w 1046"/>
                <a:gd name="T1" fmla="*/ 111735 h 599"/>
                <a:gd name="T2" fmla="*/ 201583 w 1046"/>
                <a:gd name="T3" fmla="*/ 110335 h 599"/>
                <a:gd name="T4" fmla="*/ 233566 w 1046"/>
                <a:gd name="T5" fmla="*/ 110335 h 599"/>
                <a:gd name="T6" fmla="*/ 178635 w 1046"/>
                <a:gd name="T7" fmla="*/ 128949 h 599"/>
                <a:gd name="T8" fmla="*/ 324825 w 1046"/>
                <a:gd name="T9" fmla="*/ 207672 h 599"/>
                <a:gd name="T10" fmla="*/ 632267 w 1046"/>
                <a:gd name="T11" fmla="*/ 337493 h 599"/>
                <a:gd name="T12" fmla="*/ 577175 w 1046"/>
                <a:gd name="T13" fmla="*/ 344412 h 599"/>
                <a:gd name="T14" fmla="*/ 825168 w 1046"/>
                <a:gd name="T15" fmla="*/ 478211 h 599"/>
                <a:gd name="T16" fmla="*/ 823611 w 1046"/>
                <a:gd name="T17" fmla="*/ 470432 h 599"/>
                <a:gd name="T18" fmla="*/ 849533 w 1046"/>
                <a:gd name="T19" fmla="*/ 491761 h 599"/>
                <a:gd name="T20" fmla="*/ 1014466 w 1046"/>
                <a:gd name="T21" fmla="*/ 580918 h 599"/>
                <a:gd name="T22" fmla="*/ 1008730 w 1046"/>
                <a:gd name="T23" fmla="*/ 562301 h 599"/>
                <a:gd name="T24" fmla="*/ 1003869 w 1046"/>
                <a:gd name="T25" fmla="*/ 551704 h 599"/>
                <a:gd name="T26" fmla="*/ 999014 w 1046"/>
                <a:gd name="T27" fmla="*/ 536108 h 599"/>
                <a:gd name="T28" fmla="*/ 744761 w 1046"/>
                <a:gd name="T29" fmla="*/ 190824 h 599"/>
                <a:gd name="T30" fmla="*/ 734085 w 1046"/>
                <a:gd name="T31" fmla="*/ 179329 h 599"/>
                <a:gd name="T32" fmla="*/ 288172 w 1046"/>
                <a:gd name="T33" fmla="*/ 4866 h 599"/>
                <a:gd name="T34" fmla="*/ 274555 w 1046"/>
                <a:gd name="T35" fmla="*/ 3678 h 599"/>
                <a:gd name="T36" fmla="*/ 110345 w 1046"/>
                <a:gd name="T37" fmla="*/ 8688 h 599"/>
                <a:gd name="T38" fmla="*/ 100997 w 1046"/>
                <a:gd name="T39" fmla="*/ 10585 h 599"/>
                <a:gd name="T40" fmla="*/ 41853 w 1046"/>
                <a:gd name="T41" fmla="*/ 21395 h 599"/>
                <a:gd name="T42" fmla="*/ 0 w 1046"/>
                <a:gd name="T43" fmla="*/ 32009 h 599"/>
                <a:gd name="T44" fmla="*/ 152229 w 1046"/>
                <a:gd name="T45" fmla="*/ 114525 h 599"/>
                <a:gd name="T46" fmla="*/ 183185 w 1046"/>
                <a:gd name="T47" fmla="*/ 111735 h 5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46" h="599">
                  <a:moveTo>
                    <a:pt x="189" y="115"/>
                  </a:moveTo>
                  <a:cubicBezTo>
                    <a:pt x="195" y="115"/>
                    <a:pt x="202" y="114"/>
                    <a:pt x="208" y="114"/>
                  </a:cubicBezTo>
                  <a:cubicBezTo>
                    <a:pt x="219" y="114"/>
                    <a:pt x="230" y="114"/>
                    <a:pt x="241" y="114"/>
                  </a:cubicBezTo>
                  <a:cubicBezTo>
                    <a:pt x="221" y="119"/>
                    <a:pt x="202" y="125"/>
                    <a:pt x="184" y="133"/>
                  </a:cubicBezTo>
                  <a:cubicBezTo>
                    <a:pt x="335" y="214"/>
                    <a:pt x="335" y="214"/>
                    <a:pt x="335" y="214"/>
                  </a:cubicBezTo>
                  <a:cubicBezTo>
                    <a:pt x="453" y="210"/>
                    <a:pt x="572" y="263"/>
                    <a:pt x="652" y="348"/>
                  </a:cubicBezTo>
                  <a:cubicBezTo>
                    <a:pt x="634" y="349"/>
                    <a:pt x="615" y="352"/>
                    <a:pt x="595" y="355"/>
                  </a:cubicBezTo>
                  <a:cubicBezTo>
                    <a:pt x="851" y="493"/>
                    <a:pt x="851" y="493"/>
                    <a:pt x="851" y="493"/>
                  </a:cubicBezTo>
                  <a:cubicBezTo>
                    <a:pt x="850" y="491"/>
                    <a:pt x="850" y="488"/>
                    <a:pt x="849" y="485"/>
                  </a:cubicBezTo>
                  <a:cubicBezTo>
                    <a:pt x="860" y="491"/>
                    <a:pt x="869" y="499"/>
                    <a:pt x="876" y="507"/>
                  </a:cubicBezTo>
                  <a:cubicBezTo>
                    <a:pt x="1046" y="599"/>
                    <a:pt x="1046" y="599"/>
                    <a:pt x="1046" y="599"/>
                  </a:cubicBezTo>
                  <a:cubicBezTo>
                    <a:pt x="1044" y="593"/>
                    <a:pt x="1042" y="587"/>
                    <a:pt x="1040" y="580"/>
                  </a:cubicBezTo>
                  <a:cubicBezTo>
                    <a:pt x="1039" y="576"/>
                    <a:pt x="1037" y="573"/>
                    <a:pt x="1035" y="569"/>
                  </a:cubicBezTo>
                  <a:cubicBezTo>
                    <a:pt x="1033" y="564"/>
                    <a:pt x="1032" y="559"/>
                    <a:pt x="1030" y="553"/>
                  </a:cubicBezTo>
                  <a:cubicBezTo>
                    <a:pt x="981" y="414"/>
                    <a:pt x="887" y="291"/>
                    <a:pt x="768" y="197"/>
                  </a:cubicBezTo>
                  <a:cubicBezTo>
                    <a:pt x="765" y="193"/>
                    <a:pt x="761" y="189"/>
                    <a:pt x="757" y="185"/>
                  </a:cubicBezTo>
                  <a:cubicBezTo>
                    <a:pt x="574" y="44"/>
                    <a:pt x="390" y="12"/>
                    <a:pt x="297" y="5"/>
                  </a:cubicBezTo>
                  <a:cubicBezTo>
                    <a:pt x="292" y="5"/>
                    <a:pt x="288" y="5"/>
                    <a:pt x="283" y="4"/>
                  </a:cubicBezTo>
                  <a:cubicBezTo>
                    <a:pt x="227" y="0"/>
                    <a:pt x="170" y="1"/>
                    <a:pt x="114" y="9"/>
                  </a:cubicBezTo>
                  <a:cubicBezTo>
                    <a:pt x="111" y="10"/>
                    <a:pt x="108" y="10"/>
                    <a:pt x="104" y="11"/>
                  </a:cubicBezTo>
                  <a:cubicBezTo>
                    <a:pt x="80" y="14"/>
                    <a:pt x="60" y="18"/>
                    <a:pt x="43" y="22"/>
                  </a:cubicBezTo>
                  <a:cubicBezTo>
                    <a:pt x="28" y="25"/>
                    <a:pt x="13" y="29"/>
                    <a:pt x="0" y="33"/>
                  </a:cubicBezTo>
                  <a:cubicBezTo>
                    <a:pt x="157" y="118"/>
                    <a:pt x="157" y="118"/>
                    <a:pt x="157" y="118"/>
                  </a:cubicBezTo>
                  <a:cubicBezTo>
                    <a:pt x="168" y="117"/>
                    <a:pt x="179" y="115"/>
                    <a:pt x="189" y="115"/>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 name="Freeform 136"/>
            <p:cNvSpPr>
              <a:spLocks/>
            </p:cNvSpPr>
            <p:nvPr/>
          </p:nvSpPr>
          <p:spPr bwMode="auto">
            <a:xfrm>
              <a:off x="3769" y="1811"/>
              <a:ext cx="473" cy="1243"/>
            </a:xfrm>
            <a:custGeom>
              <a:avLst/>
              <a:gdLst>
                <a:gd name="T0" fmla="*/ 36419 w 200"/>
                <a:gd name="T1" fmla="*/ 240305 h 526"/>
                <a:gd name="T2" fmla="*/ 0 w 200"/>
                <a:gd name="T3" fmla="*/ 287710 h 526"/>
                <a:gd name="T4" fmla="*/ 93971 w 200"/>
                <a:gd name="T5" fmla="*/ 511428 h 526"/>
                <a:gd name="T6" fmla="*/ 117569 w 200"/>
                <a:gd name="T7" fmla="*/ 477314 h 526"/>
                <a:gd name="T8" fmla="*/ 150624 w 200"/>
                <a:gd name="T9" fmla="*/ 104119 h 526"/>
                <a:gd name="T10" fmla="*/ 143974 w 200"/>
                <a:gd name="T11" fmla="*/ 90555 h 526"/>
                <a:gd name="T12" fmla="*/ 130361 w 200"/>
                <a:gd name="T13" fmla="*/ 56441 h 526"/>
                <a:gd name="T14" fmla="*/ 118314 w 200"/>
                <a:gd name="T15" fmla="*/ 39856 h 526"/>
                <a:gd name="T16" fmla="*/ 100981 w 200"/>
                <a:gd name="T17" fmla="*/ 13564 h 526"/>
                <a:gd name="T18" fmla="*/ 76141 w 200"/>
                <a:gd name="T19" fmla="*/ 0 h 526"/>
                <a:gd name="T20" fmla="*/ 36419 w 200"/>
                <a:gd name="T21" fmla="*/ 240305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526">
                  <a:moveTo>
                    <a:pt x="37" y="247"/>
                  </a:moveTo>
                  <a:cubicBezTo>
                    <a:pt x="26" y="265"/>
                    <a:pt x="13" y="281"/>
                    <a:pt x="0" y="296"/>
                  </a:cubicBezTo>
                  <a:cubicBezTo>
                    <a:pt x="42" y="374"/>
                    <a:pt x="74" y="451"/>
                    <a:pt x="96" y="526"/>
                  </a:cubicBezTo>
                  <a:cubicBezTo>
                    <a:pt x="104" y="515"/>
                    <a:pt x="113" y="504"/>
                    <a:pt x="120" y="491"/>
                  </a:cubicBezTo>
                  <a:cubicBezTo>
                    <a:pt x="188" y="380"/>
                    <a:pt x="200" y="244"/>
                    <a:pt x="154" y="107"/>
                  </a:cubicBezTo>
                  <a:cubicBezTo>
                    <a:pt x="151" y="102"/>
                    <a:pt x="149" y="98"/>
                    <a:pt x="147" y="93"/>
                  </a:cubicBezTo>
                  <a:cubicBezTo>
                    <a:pt x="143" y="81"/>
                    <a:pt x="138" y="70"/>
                    <a:pt x="133" y="58"/>
                  </a:cubicBezTo>
                  <a:cubicBezTo>
                    <a:pt x="128" y="54"/>
                    <a:pt x="124" y="48"/>
                    <a:pt x="121" y="41"/>
                  </a:cubicBezTo>
                  <a:cubicBezTo>
                    <a:pt x="116" y="31"/>
                    <a:pt x="110" y="22"/>
                    <a:pt x="103" y="14"/>
                  </a:cubicBezTo>
                  <a:cubicBezTo>
                    <a:pt x="78" y="0"/>
                    <a:pt x="78" y="0"/>
                    <a:pt x="78" y="0"/>
                  </a:cubicBezTo>
                  <a:cubicBezTo>
                    <a:pt x="95" y="88"/>
                    <a:pt x="81" y="174"/>
                    <a:pt x="37" y="247"/>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137"/>
            <p:cNvSpPr>
              <a:spLocks/>
            </p:cNvSpPr>
            <p:nvPr/>
          </p:nvSpPr>
          <p:spPr bwMode="auto">
            <a:xfrm>
              <a:off x="1988" y="925"/>
              <a:ext cx="390" cy="130"/>
            </a:xfrm>
            <a:custGeom>
              <a:avLst/>
              <a:gdLst>
                <a:gd name="T0" fmla="*/ 110897 w 165"/>
                <a:gd name="T1" fmla="*/ 2061 h 55"/>
                <a:gd name="T2" fmla="*/ 104255 w 165"/>
                <a:gd name="T3" fmla="*/ 2061 h 55"/>
                <a:gd name="T4" fmla="*/ 0 w 165"/>
                <a:gd name="T5" fmla="*/ 26343 h 55"/>
                <a:gd name="T6" fmla="*/ 86455 w 165"/>
                <a:gd name="T7" fmla="*/ 53560 h 55"/>
                <a:gd name="T8" fmla="*/ 160749 w 165"/>
                <a:gd name="T9" fmla="*/ 14447 h 55"/>
                <a:gd name="T10" fmla="*/ 134429 w 165"/>
                <a:gd name="T11" fmla="*/ 0 h 55"/>
                <a:gd name="T12" fmla="*/ 110897 w 165"/>
                <a:gd name="T13" fmla="*/ 2061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55">
                  <a:moveTo>
                    <a:pt x="114" y="2"/>
                  </a:moveTo>
                  <a:cubicBezTo>
                    <a:pt x="112" y="2"/>
                    <a:pt x="109" y="2"/>
                    <a:pt x="107" y="2"/>
                  </a:cubicBezTo>
                  <a:cubicBezTo>
                    <a:pt x="69" y="8"/>
                    <a:pt x="34" y="16"/>
                    <a:pt x="0" y="27"/>
                  </a:cubicBezTo>
                  <a:cubicBezTo>
                    <a:pt x="29" y="34"/>
                    <a:pt x="59" y="43"/>
                    <a:pt x="89" y="55"/>
                  </a:cubicBezTo>
                  <a:cubicBezTo>
                    <a:pt x="112" y="39"/>
                    <a:pt x="138" y="25"/>
                    <a:pt x="165" y="15"/>
                  </a:cubicBezTo>
                  <a:cubicBezTo>
                    <a:pt x="138" y="0"/>
                    <a:pt x="138" y="0"/>
                    <a:pt x="138" y="0"/>
                  </a:cubicBezTo>
                  <a:cubicBezTo>
                    <a:pt x="130" y="1"/>
                    <a:pt x="122" y="1"/>
                    <a:pt x="114" y="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138"/>
            <p:cNvSpPr>
              <a:spLocks/>
            </p:cNvSpPr>
            <p:nvPr/>
          </p:nvSpPr>
          <p:spPr bwMode="auto">
            <a:xfrm>
              <a:off x="4381" y="2061"/>
              <a:ext cx="1262" cy="1352"/>
            </a:xfrm>
            <a:custGeom>
              <a:avLst/>
              <a:gdLst>
                <a:gd name="T0" fmla="*/ 0 w 534"/>
                <a:gd name="T1" fmla="*/ 557298 h 572"/>
                <a:gd name="T2" fmla="*/ 519504 w 534"/>
                <a:gd name="T3" fmla="*/ 274943 h 572"/>
                <a:gd name="T4" fmla="*/ 13565 w 534"/>
                <a:gd name="T5" fmla="*/ 0 h 572"/>
                <a:gd name="T6" fmla="*/ 0 w 534"/>
                <a:gd name="T7" fmla="*/ 557298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 h="572">
                  <a:moveTo>
                    <a:pt x="0" y="572"/>
                  </a:moveTo>
                  <a:cubicBezTo>
                    <a:pt x="534" y="282"/>
                    <a:pt x="534" y="282"/>
                    <a:pt x="534" y="282"/>
                  </a:cubicBezTo>
                  <a:cubicBezTo>
                    <a:pt x="14" y="0"/>
                    <a:pt x="14" y="0"/>
                    <a:pt x="14" y="0"/>
                  </a:cubicBezTo>
                  <a:cubicBezTo>
                    <a:pt x="87" y="229"/>
                    <a:pt x="55" y="427"/>
                    <a:pt x="0" y="57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139"/>
            <p:cNvSpPr>
              <a:spLocks/>
            </p:cNvSpPr>
            <p:nvPr/>
          </p:nvSpPr>
          <p:spPr bwMode="auto">
            <a:xfrm>
              <a:off x="2498" y="1152"/>
              <a:ext cx="851" cy="413"/>
            </a:xfrm>
            <a:custGeom>
              <a:avLst/>
              <a:gdLst>
                <a:gd name="T0" fmla="*/ 59362 w 360"/>
                <a:gd name="T1" fmla="*/ 2919 h 175"/>
                <a:gd name="T2" fmla="*/ 0 w 360"/>
                <a:gd name="T3" fmla="*/ 17127 h 175"/>
                <a:gd name="T4" fmla="*/ 211615 w 360"/>
                <a:gd name="T5" fmla="*/ 168440 h 175"/>
                <a:gd name="T6" fmla="*/ 351064 w 360"/>
                <a:gd name="T7" fmla="*/ 135809 h 175"/>
                <a:gd name="T8" fmla="*/ 97364 w 360"/>
                <a:gd name="T9" fmla="*/ 0 h 175"/>
                <a:gd name="T10" fmla="*/ 59362 w 360"/>
                <a:gd name="T11" fmla="*/ 2919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0" h="175">
                  <a:moveTo>
                    <a:pt x="61" y="3"/>
                  </a:moveTo>
                  <a:cubicBezTo>
                    <a:pt x="40" y="6"/>
                    <a:pt x="19" y="11"/>
                    <a:pt x="0" y="18"/>
                  </a:cubicBezTo>
                  <a:cubicBezTo>
                    <a:pt x="72" y="59"/>
                    <a:pt x="146" y="111"/>
                    <a:pt x="217" y="175"/>
                  </a:cubicBezTo>
                  <a:cubicBezTo>
                    <a:pt x="268" y="160"/>
                    <a:pt x="315" y="149"/>
                    <a:pt x="360" y="141"/>
                  </a:cubicBezTo>
                  <a:cubicBezTo>
                    <a:pt x="100" y="0"/>
                    <a:pt x="100" y="0"/>
                    <a:pt x="100" y="0"/>
                  </a:cubicBezTo>
                  <a:cubicBezTo>
                    <a:pt x="87" y="1"/>
                    <a:pt x="74" y="1"/>
                    <a:pt x="61" y="3"/>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140"/>
            <p:cNvSpPr>
              <a:spLocks/>
            </p:cNvSpPr>
            <p:nvPr/>
          </p:nvSpPr>
          <p:spPr bwMode="auto">
            <a:xfrm>
              <a:off x="1228" y="2976"/>
              <a:ext cx="2579" cy="876"/>
            </a:xfrm>
            <a:custGeom>
              <a:avLst/>
              <a:gdLst>
                <a:gd name="T0" fmla="*/ 824633 w 1092"/>
                <a:gd name="T1" fmla="*/ 316767 h 371"/>
                <a:gd name="T2" fmla="*/ 55314 w 1092"/>
                <a:gd name="T3" fmla="*/ 0 h 371"/>
                <a:gd name="T4" fmla="*/ 0 w 1092"/>
                <a:gd name="T5" fmla="*/ 73324 h 371"/>
                <a:gd name="T6" fmla="*/ 0 w 1092"/>
                <a:gd name="T7" fmla="*/ 358378 h 371"/>
                <a:gd name="T8" fmla="*/ 958935 w 1092"/>
                <a:gd name="T9" fmla="*/ 358378 h 371"/>
                <a:gd name="T10" fmla="*/ 1049155 w 1092"/>
                <a:gd name="T11" fmla="*/ 310239 h 371"/>
                <a:gd name="T12" fmla="*/ 1056941 w 1092"/>
                <a:gd name="T13" fmla="*/ 240520 h 371"/>
                <a:gd name="T14" fmla="*/ 824633 w 1092"/>
                <a:gd name="T15" fmla="*/ 316767 h 3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2" h="371">
                  <a:moveTo>
                    <a:pt x="852" y="328"/>
                  </a:moveTo>
                  <a:cubicBezTo>
                    <a:pt x="555" y="370"/>
                    <a:pt x="240" y="230"/>
                    <a:pt x="57" y="0"/>
                  </a:cubicBezTo>
                  <a:cubicBezTo>
                    <a:pt x="36" y="25"/>
                    <a:pt x="17" y="51"/>
                    <a:pt x="0" y="76"/>
                  </a:cubicBezTo>
                  <a:cubicBezTo>
                    <a:pt x="0" y="371"/>
                    <a:pt x="0" y="371"/>
                    <a:pt x="0" y="371"/>
                  </a:cubicBezTo>
                  <a:cubicBezTo>
                    <a:pt x="991" y="371"/>
                    <a:pt x="991" y="371"/>
                    <a:pt x="991" y="371"/>
                  </a:cubicBezTo>
                  <a:cubicBezTo>
                    <a:pt x="1084" y="321"/>
                    <a:pt x="1084" y="321"/>
                    <a:pt x="1084" y="321"/>
                  </a:cubicBezTo>
                  <a:cubicBezTo>
                    <a:pt x="1089" y="298"/>
                    <a:pt x="1091" y="274"/>
                    <a:pt x="1092" y="249"/>
                  </a:cubicBezTo>
                  <a:cubicBezTo>
                    <a:pt x="1021" y="289"/>
                    <a:pt x="941" y="316"/>
                    <a:pt x="852" y="328"/>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141"/>
            <p:cNvSpPr>
              <a:spLocks/>
            </p:cNvSpPr>
            <p:nvPr/>
          </p:nvSpPr>
          <p:spPr bwMode="auto">
            <a:xfrm>
              <a:off x="1254" y="1204"/>
              <a:ext cx="737" cy="1342"/>
            </a:xfrm>
            <a:custGeom>
              <a:avLst/>
              <a:gdLst>
                <a:gd name="T0" fmla="*/ 0 w 312"/>
                <a:gd name="T1" fmla="*/ 316445 h 568"/>
                <a:gd name="T2" fmla="*/ 29853 w 312"/>
                <a:gd name="T3" fmla="*/ 482534 h 568"/>
                <a:gd name="T4" fmla="*/ 59064 w 312"/>
                <a:gd name="T5" fmla="*/ 551593 h 568"/>
                <a:gd name="T6" fmla="*/ 281985 w 312"/>
                <a:gd name="T7" fmla="*/ 367892 h 568"/>
                <a:gd name="T8" fmla="*/ 267583 w 312"/>
                <a:gd name="T9" fmla="*/ 332060 h 568"/>
                <a:gd name="T10" fmla="*/ 266674 w 312"/>
                <a:gd name="T11" fmla="*/ 332060 h 568"/>
                <a:gd name="T12" fmla="*/ 292570 w 312"/>
                <a:gd name="T13" fmla="*/ 37774 h 568"/>
                <a:gd name="T14" fmla="*/ 302508 w 312"/>
                <a:gd name="T15" fmla="*/ 23490 h 568"/>
                <a:gd name="T16" fmla="*/ 138648 w 312"/>
                <a:gd name="T17" fmla="*/ 6977 h 568"/>
                <a:gd name="T18" fmla="*/ 59933 w 312"/>
                <a:gd name="T19" fmla="*/ 99837 h 568"/>
                <a:gd name="T20" fmla="*/ 0 w 312"/>
                <a:gd name="T21" fmla="*/ 316445 h 5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2" h="568">
                  <a:moveTo>
                    <a:pt x="0" y="326"/>
                  </a:moveTo>
                  <a:cubicBezTo>
                    <a:pt x="0" y="382"/>
                    <a:pt x="10" y="440"/>
                    <a:pt x="31" y="497"/>
                  </a:cubicBezTo>
                  <a:cubicBezTo>
                    <a:pt x="39" y="521"/>
                    <a:pt x="50" y="545"/>
                    <a:pt x="61" y="568"/>
                  </a:cubicBezTo>
                  <a:cubicBezTo>
                    <a:pt x="129" y="501"/>
                    <a:pt x="207" y="438"/>
                    <a:pt x="291" y="379"/>
                  </a:cubicBezTo>
                  <a:cubicBezTo>
                    <a:pt x="285" y="367"/>
                    <a:pt x="280" y="355"/>
                    <a:pt x="276" y="342"/>
                  </a:cubicBezTo>
                  <a:cubicBezTo>
                    <a:pt x="275" y="342"/>
                    <a:pt x="275" y="342"/>
                    <a:pt x="275" y="342"/>
                  </a:cubicBezTo>
                  <a:cubicBezTo>
                    <a:pt x="238" y="236"/>
                    <a:pt x="248" y="128"/>
                    <a:pt x="302" y="39"/>
                  </a:cubicBezTo>
                  <a:cubicBezTo>
                    <a:pt x="305" y="34"/>
                    <a:pt x="309" y="29"/>
                    <a:pt x="312" y="24"/>
                  </a:cubicBezTo>
                  <a:cubicBezTo>
                    <a:pt x="250" y="6"/>
                    <a:pt x="193" y="0"/>
                    <a:pt x="143" y="7"/>
                  </a:cubicBezTo>
                  <a:cubicBezTo>
                    <a:pt x="111" y="35"/>
                    <a:pt x="84" y="67"/>
                    <a:pt x="62" y="103"/>
                  </a:cubicBezTo>
                  <a:cubicBezTo>
                    <a:pt x="21" y="170"/>
                    <a:pt x="0" y="246"/>
                    <a:pt x="0" y="326"/>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142"/>
            <p:cNvSpPr>
              <a:spLocks/>
            </p:cNvSpPr>
            <p:nvPr/>
          </p:nvSpPr>
          <p:spPr bwMode="auto">
            <a:xfrm>
              <a:off x="2092" y="1360"/>
              <a:ext cx="636" cy="595"/>
            </a:xfrm>
            <a:custGeom>
              <a:avLst/>
              <a:gdLst>
                <a:gd name="T0" fmla="*/ 25128 w 269"/>
                <a:gd name="T1" fmla="*/ 230799 h 252"/>
                <a:gd name="T2" fmla="*/ 30214 w 269"/>
                <a:gd name="T3" fmla="*/ 243409 h 252"/>
                <a:gd name="T4" fmla="*/ 262701 w 269"/>
                <a:gd name="T5" fmla="*/ 126520 h 252"/>
                <a:gd name="T6" fmla="*/ 63626 w 269"/>
                <a:gd name="T7" fmla="*/ 0 h 252"/>
                <a:gd name="T8" fmla="*/ 40841 w 269"/>
                <a:gd name="T9" fmla="*/ 29804 h 252"/>
                <a:gd name="T10" fmla="*/ 25128 w 269"/>
                <a:gd name="T11" fmla="*/ 230799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52">
                  <a:moveTo>
                    <a:pt x="26" y="239"/>
                  </a:moveTo>
                  <a:cubicBezTo>
                    <a:pt x="27" y="244"/>
                    <a:pt x="29" y="248"/>
                    <a:pt x="31" y="252"/>
                  </a:cubicBezTo>
                  <a:cubicBezTo>
                    <a:pt x="107" y="206"/>
                    <a:pt x="187" y="165"/>
                    <a:pt x="269" y="131"/>
                  </a:cubicBezTo>
                  <a:cubicBezTo>
                    <a:pt x="201" y="76"/>
                    <a:pt x="132" y="32"/>
                    <a:pt x="65" y="0"/>
                  </a:cubicBezTo>
                  <a:cubicBezTo>
                    <a:pt x="57" y="10"/>
                    <a:pt x="49" y="20"/>
                    <a:pt x="42" y="31"/>
                  </a:cubicBezTo>
                  <a:cubicBezTo>
                    <a:pt x="5" y="91"/>
                    <a:pt x="0" y="165"/>
                    <a:pt x="26" y="239"/>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143"/>
            <p:cNvSpPr>
              <a:spLocks/>
            </p:cNvSpPr>
            <p:nvPr/>
          </p:nvSpPr>
          <p:spPr bwMode="auto">
            <a:xfrm>
              <a:off x="2302" y="1865"/>
              <a:ext cx="1122" cy="714"/>
            </a:xfrm>
            <a:custGeom>
              <a:avLst/>
              <a:gdLst>
                <a:gd name="T0" fmla="*/ 359378 w 475"/>
                <a:gd name="T1" fmla="*/ 275379 h 302"/>
                <a:gd name="T2" fmla="*/ 460334 w 475"/>
                <a:gd name="T3" fmla="*/ 243238 h 302"/>
                <a:gd name="T4" fmla="*/ 264738 w 475"/>
                <a:gd name="T5" fmla="*/ 0 h 302"/>
                <a:gd name="T6" fmla="*/ 225609 w 475"/>
                <a:gd name="T7" fmla="*/ 14472 h 302"/>
                <a:gd name="T8" fmla="*/ 0 w 475"/>
                <a:gd name="T9" fmla="*/ 130820 h 302"/>
                <a:gd name="T10" fmla="*/ 359378 w 475"/>
                <a:gd name="T11" fmla="*/ 275379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302">
                  <a:moveTo>
                    <a:pt x="371" y="282"/>
                  </a:moveTo>
                  <a:cubicBezTo>
                    <a:pt x="410" y="277"/>
                    <a:pt x="445" y="265"/>
                    <a:pt x="475" y="249"/>
                  </a:cubicBezTo>
                  <a:cubicBezTo>
                    <a:pt x="420" y="161"/>
                    <a:pt x="351" y="76"/>
                    <a:pt x="273" y="0"/>
                  </a:cubicBezTo>
                  <a:cubicBezTo>
                    <a:pt x="260" y="5"/>
                    <a:pt x="247" y="10"/>
                    <a:pt x="233" y="15"/>
                  </a:cubicBezTo>
                  <a:cubicBezTo>
                    <a:pt x="154" y="48"/>
                    <a:pt x="75" y="88"/>
                    <a:pt x="0" y="134"/>
                  </a:cubicBezTo>
                  <a:cubicBezTo>
                    <a:pt x="87" y="239"/>
                    <a:pt x="233" y="302"/>
                    <a:pt x="371" y="28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 name="Freeform 144"/>
            <p:cNvSpPr>
              <a:spLocks/>
            </p:cNvSpPr>
            <p:nvPr/>
          </p:nvSpPr>
          <p:spPr bwMode="auto">
            <a:xfrm>
              <a:off x="1228" y="337"/>
              <a:ext cx="715" cy="742"/>
            </a:xfrm>
            <a:custGeom>
              <a:avLst/>
              <a:gdLst>
                <a:gd name="T0" fmla="*/ 83558 w 303"/>
                <a:gd name="T1" fmla="*/ 248071 h 314"/>
                <a:gd name="T2" fmla="*/ 291269 w 303"/>
                <a:gd name="T3" fmla="*/ 159677 h 314"/>
                <a:gd name="T4" fmla="*/ 0 w 303"/>
                <a:gd name="T5" fmla="*/ 0 h 314"/>
                <a:gd name="T6" fmla="*/ 0 w 303"/>
                <a:gd name="T7" fmla="*/ 305212 h 314"/>
                <a:gd name="T8" fmla="*/ 83558 w 303"/>
                <a:gd name="T9" fmla="*/ 24807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314">
                  <a:moveTo>
                    <a:pt x="87" y="255"/>
                  </a:moveTo>
                  <a:cubicBezTo>
                    <a:pt x="146" y="222"/>
                    <a:pt x="202" y="191"/>
                    <a:pt x="303" y="164"/>
                  </a:cubicBezTo>
                  <a:cubicBezTo>
                    <a:pt x="0" y="0"/>
                    <a:pt x="0" y="0"/>
                    <a:pt x="0" y="0"/>
                  </a:cubicBezTo>
                  <a:cubicBezTo>
                    <a:pt x="0" y="314"/>
                    <a:pt x="0" y="314"/>
                    <a:pt x="0" y="314"/>
                  </a:cubicBezTo>
                  <a:cubicBezTo>
                    <a:pt x="45" y="279"/>
                    <a:pt x="78" y="259"/>
                    <a:pt x="87" y="255"/>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145"/>
            <p:cNvSpPr>
              <a:spLocks/>
            </p:cNvSpPr>
            <p:nvPr/>
          </p:nvSpPr>
          <p:spPr bwMode="auto">
            <a:xfrm>
              <a:off x="3233" y="1719"/>
              <a:ext cx="498" cy="550"/>
            </a:xfrm>
            <a:custGeom>
              <a:avLst/>
              <a:gdLst>
                <a:gd name="T0" fmla="*/ 162820 w 211"/>
                <a:gd name="T1" fmla="*/ 219717 h 233"/>
                <a:gd name="T2" fmla="*/ 178173 w 211"/>
                <a:gd name="T3" fmla="*/ 19191 h 233"/>
                <a:gd name="T4" fmla="*/ 178173 w 211"/>
                <a:gd name="T5" fmla="*/ 19191 h 233"/>
                <a:gd name="T6" fmla="*/ 170642 w 211"/>
                <a:gd name="T7" fmla="*/ 869 h 233"/>
                <a:gd name="T8" fmla="*/ 0 w 211"/>
                <a:gd name="T9" fmla="*/ 24032 h 233"/>
                <a:gd name="T10" fmla="*/ 158716 w 211"/>
                <a:gd name="T11" fmla="*/ 224570 h 233"/>
                <a:gd name="T12" fmla="*/ 162820 w 211"/>
                <a:gd name="T13" fmla="*/ 219717 h 2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233">
                  <a:moveTo>
                    <a:pt x="169" y="228"/>
                  </a:moveTo>
                  <a:cubicBezTo>
                    <a:pt x="205" y="168"/>
                    <a:pt x="211" y="95"/>
                    <a:pt x="185" y="20"/>
                  </a:cubicBezTo>
                  <a:cubicBezTo>
                    <a:pt x="185" y="20"/>
                    <a:pt x="185" y="20"/>
                    <a:pt x="185" y="20"/>
                  </a:cubicBezTo>
                  <a:cubicBezTo>
                    <a:pt x="183" y="14"/>
                    <a:pt x="180" y="8"/>
                    <a:pt x="177" y="1"/>
                  </a:cubicBezTo>
                  <a:cubicBezTo>
                    <a:pt x="126" y="0"/>
                    <a:pt x="66" y="8"/>
                    <a:pt x="0" y="25"/>
                  </a:cubicBezTo>
                  <a:cubicBezTo>
                    <a:pt x="62" y="91"/>
                    <a:pt x="118" y="161"/>
                    <a:pt x="165" y="233"/>
                  </a:cubicBezTo>
                  <a:cubicBezTo>
                    <a:pt x="166" y="232"/>
                    <a:pt x="168" y="230"/>
                    <a:pt x="169" y="228"/>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5" name="Freeform 146"/>
            <p:cNvSpPr>
              <a:spLocks/>
            </p:cNvSpPr>
            <p:nvPr/>
          </p:nvSpPr>
          <p:spPr bwMode="auto">
            <a:xfrm>
              <a:off x="1542" y="2326"/>
              <a:ext cx="2232" cy="1252"/>
            </a:xfrm>
            <a:custGeom>
              <a:avLst/>
              <a:gdLst>
                <a:gd name="T0" fmla="*/ 680727 w 945"/>
                <a:gd name="T1" fmla="*/ 478210 h 530"/>
                <a:gd name="T2" fmla="*/ 915264 w 945"/>
                <a:gd name="T3" fmla="*/ 387161 h 530"/>
                <a:gd name="T4" fmla="*/ 826194 w 945"/>
                <a:gd name="T5" fmla="*/ 145265 h 530"/>
                <a:gd name="T6" fmla="*/ 686830 w 945"/>
                <a:gd name="T7" fmla="*/ 192225 h 530"/>
                <a:gd name="T8" fmla="*/ 221018 w 945"/>
                <a:gd name="T9" fmla="*/ 0 h 530"/>
                <a:gd name="T10" fmla="*/ 0 w 945"/>
                <a:gd name="T11" fmla="*/ 185064 h 530"/>
                <a:gd name="T12" fmla="*/ 680727 w 945"/>
                <a:gd name="T13" fmla="*/ 478210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5" h="530">
                  <a:moveTo>
                    <a:pt x="703" y="493"/>
                  </a:moveTo>
                  <a:cubicBezTo>
                    <a:pt x="796" y="480"/>
                    <a:pt x="878" y="447"/>
                    <a:pt x="945" y="399"/>
                  </a:cubicBezTo>
                  <a:cubicBezTo>
                    <a:pt x="929" y="320"/>
                    <a:pt x="897" y="235"/>
                    <a:pt x="853" y="150"/>
                  </a:cubicBezTo>
                  <a:cubicBezTo>
                    <a:pt x="810" y="174"/>
                    <a:pt x="762" y="190"/>
                    <a:pt x="709" y="198"/>
                  </a:cubicBezTo>
                  <a:cubicBezTo>
                    <a:pt x="529" y="223"/>
                    <a:pt x="340" y="139"/>
                    <a:pt x="228" y="0"/>
                  </a:cubicBezTo>
                  <a:cubicBezTo>
                    <a:pt x="144" y="59"/>
                    <a:pt x="66" y="124"/>
                    <a:pt x="0" y="191"/>
                  </a:cubicBezTo>
                  <a:cubicBezTo>
                    <a:pt x="156" y="401"/>
                    <a:pt x="438" y="530"/>
                    <a:pt x="703" y="493"/>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47"/>
            <p:cNvSpPr>
              <a:spLocks/>
            </p:cNvSpPr>
            <p:nvPr/>
          </p:nvSpPr>
          <p:spPr bwMode="auto">
            <a:xfrm>
              <a:off x="4060" y="3287"/>
              <a:ext cx="85" cy="187"/>
            </a:xfrm>
            <a:custGeom>
              <a:avLst/>
              <a:gdLst>
                <a:gd name="T0" fmla="*/ 34871 w 36"/>
                <a:gd name="T1" fmla="*/ 0 h 79"/>
                <a:gd name="T2" fmla="*/ 0 w 36"/>
                <a:gd name="T3" fmla="*/ 36576 h 79"/>
                <a:gd name="T4" fmla="*/ 2921 w 36"/>
                <a:gd name="T5" fmla="*/ 77946 h 79"/>
                <a:gd name="T6" fmla="*/ 34871 w 36"/>
                <a:gd name="T7" fmla="*/ 0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79">
                  <a:moveTo>
                    <a:pt x="36" y="0"/>
                  </a:moveTo>
                  <a:cubicBezTo>
                    <a:pt x="25" y="13"/>
                    <a:pt x="13" y="26"/>
                    <a:pt x="0" y="37"/>
                  </a:cubicBezTo>
                  <a:cubicBezTo>
                    <a:pt x="2" y="51"/>
                    <a:pt x="3" y="65"/>
                    <a:pt x="3" y="79"/>
                  </a:cubicBezTo>
                  <a:cubicBezTo>
                    <a:pt x="15" y="55"/>
                    <a:pt x="26" y="29"/>
                    <a:pt x="36" y="0"/>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9" name="Rectangle 148"/>
          <p:cNvSpPr>
            <a:spLocks noChangeArrowheads="1"/>
          </p:cNvSpPr>
          <p:nvPr/>
        </p:nvSpPr>
        <p:spPr bwMode="auto">
          <a:xfrm>
            <a:off x="8902700" y="6162675"/>
            <a:ext cx="241300" cy="476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60" name="Picture 149" descr="logo_m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37475" y="6278563"/>
            <a:ext cx="10890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50"/>
          <p:cNvSpPr>
            <a:spLocks noChangeArrowheads="1"/>
          </p:cNvSpPr>
          <p:nvPr/>
        </p:nvSpPr>
        <p:spPr bwMode="auto">
          <a:xfrm>
            <a:off x="8902700" y="6162675"/>
            <a:ext cx="71438" cy="476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 name="Rectangle 151"/>
          <p:cNvSpPr>
            <a:spLocks noChangeArrowheads="1"/>
          </p:cNvSpPr>
          <p:nvPr/>
        </p:nvSpPr>
        <p:spPr bwMode="auto">
          <a:xfrm>
            <a:off x="-14288" y="1438275"/>
            <a:ext cx="9158288" cy="47625"/>
          </a:xfrm>
          <a:prstGeom prst="rect">
            <a:avLst/>
          </a:prstGeom>
          <a:solidFill>
            <a:srgbClr val="A84D1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aseline="-25000"/>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p:timing>
    <p:tnLst>
      <p:par>
        <p:cTn id="1" dur="indefinite" restart="never" nodeType="tmRoot"/>
      </p:par>
    </p:tnLst>
  </p:timing>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20725" indent="-376238" algn="l" rtl="0" eaLnBrk="0" fontAlgn="base" hangingPunct="0">
        <a:spcBef>
          <a:spcPct val="20000"/>
        </a:spcBef>
        <a:spcAft>
          <a:spcPct val="0"/>
        </a:spcAft>
        <a:buFont typeface="Arial" charset="0"/>
        <a:buChar char="–"/>
        <a:defRPr sz="2400" b="1">
          <a:solidFill>
            <a:schemeClr val="tx1"/>
          </a:solidFill>
          <a:latin typeface="+mn-lt"/>
        </a:defRPr>
      </a:lvl2pPr>
      <a:lvl3pPr marL="1073150" indent="-350838" algn="l" rtl="0" eaLnBrk="0" fontAlgn="base" hangingPunct="0">
        <a:spcBef>
          <a:spcPct val="20000"/>
        </a:spcBef>
        <a:spcAft>
          <a:spcPct val="0"/>
        </a:spcAft>
        <a:buChar char="•"/>
        <a:defRPr sz="2000" b="1">
          <a:solidFill>
            <a:schemeClr val="tx1"/>
          </a:solidFill>
          <a:latin typeface="+mn-lt"/>
        </a:defRPr>
      </a:lvl3pPr>
      <a:lvl4pPr marL="1435100" indent="-360363" algn="l" rtl="0" eaLnBrk="0" fontAlgn="base" hangingPunct="0">
        <a:spcBef>
          <a:spcPct val="20000"/>
        </a:spcBef>
        <a:spcAft>
          <a:spcPct val="0"/>
        </a:spcAft>
        <a:buFont typeface="Arial" charset="0"/>
        <a:buChar char="–"/>
        <a:defRPr b="1">
          <a:solidFill>
            <a:schemeClr val="tx1"/>
          </a:solidFill>
          <a:latin typeface="+mn-lt"/>
        </a:defRPr>
      </a:lvl4pPr>
      <a:lvl5pPr marL="1797050" indent="-360363" algn="l" rtl="0" eaLnBrk="0" fontAlgn="base" hangingPunct="0">
        <a:spcBef>
          <a:spcPct val="20000"/>
        </a:spcBef>
        <a:spcAft>
          <a:spcPct val="0"/>
        </a:spcAft>
        <a:buChar char="•"/>
        <a:defRPr sz="1600" b="1">
          <a:solidFill>
            <a:schemeClr val="tx1"/>
          </a:solidFill>
          <a:latin typeface="+mn-lt"/>
        </a:defRPr>
      </a:lvl5pPr>
      <a:lvl6pPr marL="2254250" indent="-360363" algn="l" rtl="0" fontAlgn="base">
        <a:spcBef>
          <a:spcPct val="20000"/>
        </a:spcBef>
        <a:spcAft>
          <a:spcPct val="0"/>
        </a:spcAft>
        <a:buChar char="•"/>
        <a:defRPr sz="1600" b="1">
          <a:solidFill>
            <a:schemeClr val="tx1"/>
          </a:solidFill>
          <a:latin typeface="+mn-lt"/>
        </a:defRPr>
      </a:lvl6pPr>
      <a:lvl7pPr marL="2711450" indent="-360363" algn="l" rtl="0" fontAlgn="base">
        <a:spcBef>
          <a:spcPct val="20000"/>
        </a:spcBef>
        <a:spcAft>
          <a:spcPct val="0"/>
        </a:spcAft>
        <a:buChar char="•"/>
        <a:defRPr sz="1600" b="1">
          <a:solidFill>
            <a:schemeClr val="tx1"/>
          </a:solidFill>
          <a:latin typeface="+mn-lt"/>
        </a:defRPr>
      </a:lvl7pPr>
      <a:lvl8pPr marL="3168650" indent="-360363" algn="l" rtl="0" fontAlgn="base">
        <a:spcBef>
          <a:spcPct val="20000"/>
        </a:spcBef>
        <a:spcAft>
          <a:spcPct val="0"/>
        </a:spcAft>
        <a:buChar char="•"/>
        <a:defRPr sz="1600" b="1">
          <a:solidFill>
            <a:schemeClr val="tx1"/>
          </a:solidFill>
          <a:latin typeface="+mn-lt"/>
        </a:defRPr>
      </a:lvl8pPr>
      <a:lvl9pPr marL="3625850" indent="-360363" algn="l" rtl="0" fontAlgn="base">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81"/>
          <p:cNvSpPr>
            <a:spLocks noChangeArrowheads="1"/>
          </p:cNvSpPr>
          <p:nvPr/>
        </p:nvSpPr>
        <p:spPr bwMode="auto">
          <a:xfrm>
            <a:off x="107950" y="5907088"/>
            <a:ext cx="12557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endParaRPr lang="en-US"/>
          </a:p>
        </p:txBody>
      </p:sp>
      <p:sp>
        <p:nvSpPr>
          <p:cNvPr id="3075" name="Rectangle 82"/>
          <p:cNvSpPr>
            <a:spLocks noGrp="1" noChangeArrowheads="1"/>
          </p:cNvSpPr>
          <p:nvPr>
            <p:ph type="title"/>
          </p:nvPr>
        </p:nvSpPr>
        <p:spPr bwMode="auto">
          <a:xfrm>
            <a:off x="584200" y="274638"/>
            <a:ext cx="7959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MGIS Presentation</a:t>
            </a:r>
          </a:p>
        </p:txBody>
      </p:sp>
      <p:sp>
        <p:nvSpPr>
          <p:cNvPr id="3076" name="Rectangle 83"/>
          <p:cNvSpPr>
            <a:spLocks noGrp="1" noChangeArrowheads="1"/>
          </p:cNvSpPr>
          <p:nvPr>
            <p:ph type="body" idx="1"/>
          </p:nvPr>
        </p:nvSpPr>
        <p:spPr bwMode="auto">
          <a:xfrm>
            <a:off x="584200" y="1600200"/>
            <a:ext cx="7959725"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Bullet One</a:t>
            </a:r>
          </a:p>
          <a:p>
            <a:pPr lvl="1"/>
            <a:r>
              <a:rPr lang="en-US" smtClean="0"/>
              <a:t>Secondary bullets</a:t>
            </a:r>
          </a:p>
          <a:p>
            <a:pPr lvl="2"/>
            <a:r>
              <a:rPr lang="en-US" smtClean="0"/>
              <a:t>Detail bullet</a:t>
            </a:r>
          </a:p>
          <a:p>
            <a:pPr lvl="3"/>
            <a:r>
              <a:rPr lang="en-US" smtClean="0"/>
              <a:t>Fourth level</a:t>
            </a:r>
          </a:p>
          <a:p>
            <a:pPr lvl="4"/>
            <a:r>
              <a:rPr lang="en-US" smtClean="0"/>
              <a:t>Fifth level</a:t>
            </a:r>
          </a:p>
        </p:txBody>
      </p:sp>
      <p:sp>
        <p:nvSpPr>
          <p:cNvPr id="269396" name="Rectangle 84"/>
          <p:cNvSpPr>
            <a:spLocks noGrp="1" noChangeArrowheads="1"/>
          </p:cNvSpPr>
          <p:nvPr>
            <p:ph type="ftr" sz="quarter" idx="3"/>
          </p:nvPr>
        </p:nvSpPr>
        <p:spPr bwMode="auto">
          <a:xfrm>
            <a:off x="3341688" y="6491288"/>
            <a:ext cx="26638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latin typeface="Arial" charset="0"/>
              </a:defRPr>
            </a:lvl1pPr>
          </a:lstStyle>
          <a:p>
            <a:pPr>
              <a:defRPr/>
            </a:pPr>
            <a:endParaRPr lang="en-US"/>
          </a:p>
        </p:txBody>
      </p:sp>
      <p:sp>
        <p:nvSpPr>
          <p:cNvPr id="269397" name="Rectangle 85"/>
          <p:cNvSpPr>
            <a:spLocks noGrp="1" noChangeArrowheads="1"/>
          </p:cNvSpPr>
          <p:nvPr>
            <p:ph type="sldNum" sz="quarter" idx="4"/>
          </p:nvPr>
        </p:nvSpPr>
        <p:spPr bwMode="auto">
          <a:xfrm>
            <a:off x="6946900" y="6480175"/>
            <a:ext cx="1597025"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Arial" charset="0"/>
              </a:defRPr>
            </a:lvl1pPr>
          </a:lstStyle>
          <a:p>
            <a:pPr>
              <a:defRPr/>
            </a:pPr>
            <a:fld id="{B85575ED-02E8-4647-BE9F-58E5B7B34847}" type="slidenum">
              <a:rPr lang="en-US"/>
              <a:pPr>
                <a:defRPr/>
              </a:pPr>
              <a:t>‹#›</a:t>
            </a:fld>
            <a:endParaRPr lang="en-US"/>
          </a:p>
        </p:txBody>
      </p:sp>
      <p:sp>
        <p:nvSpPr>
          <p:cNvPr id="269398" name="Rectangle 86"/>
          <p:cNvSpPr>
            <a:spLocks noGrp="1" noChangeArrowheads="1"/>
          </p:cNvSpPr>
          <p:nvPr>
            <p:ph type="dt" sz="half" idx="2"/>
          </p:nvPr>
        </p:nvSpPr>
        <p:spPr bwMode="auto">
          <a:xfrm>
            <a:off x="600075" y="6480175"/>
            <a:ext cx="1992313" cy="241300"/>
          </a:xfrm>
          <a:prstGeom prst="rect">
            <a:avLst/>
          </a:prstGeom>
          <a:noFill/>
          <a:ln>
            <a:noFill/>
          </a:ln>
          <a:effectLst/>
          <a:extLst>
            <a:ext uri="{909E8E84-426E-40DD-AFC4-6F175D3DCCD1}">
              <a14:hiddenFill xmlns:a14="http://schemas.microsoft.com/office/drawing/2010/main">
                <a:solidFill>
                  <a:srgbClr val="5E7994"/>
                </a:solidFill>
              </a14:hiddenFill>
            </a:ext>
            <a:ext uri="{91240B29-F687-4F45-9708-019B960494DF}">
              <a14:hiddenLine xmlns:a14="http://schemas.microsoft.com/office/drawing/2010/main" w="9525">
                <a:solidFill>
                  <a:srgbClr val="5E799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atin typeface="Arial" charset="0"/>
              </a:defRPr>
            </a:lvl1pPr>
          </a:lstStyle>
          <a:p>
            <a:pPr>
              <a:defRPr/>
            </a:pPr>
            <a:endParaRPr lang="en-US"/>
          </a:p>
        </p:txBody>
      </p:sp>
      <p:grpSp>
        <p:nvGrpSpPr>
          <p:cNvPr id="3080" name="Group 87"/>
          <p:cNvGrpSpPr>
            <a:grpSpLocks noChangeAspect="1"/>
          </p:cNvGrpSpPr>
          <p:nvPr/>
        </p:nvGrpSpPr>
        <p:grpSpPr bwMode="auto">
          <a:xfrm>
            <a:off x="109538" y="5910263"/>
            <a:ext cx="989012" cy="230187"/>
            <a:chOff x="73" y="3722"/>
            <a:chExt cx="783" cy="184"/>
          </a:xfrm>
        </p:grpSpPr>
        <p:sp>
          <p:nvSpPr>
            <p:cNvPr id="3101" name="Freeform 88"/>
            <p:cNvSpPr>
              <a:spLocks noChangeAspect="1"/>
            </p:cNvSpPr>
            <p:nvPr/>
          </p:nvSpPr>
          <p:spPr bwMode="auto">
            <a:xfrm>
              <a:off x="344" y="3782"/>
              <a:ext cx="64" cy="103"/>
            </a:xfrm>
            <a:custGeom>
              <a:avLst/>
              <a:gdLst>
                <a:gd name="T0" fmla="*/ 0 w 64"/>
                <a:gd name="T1" fmla="*/ 1 h 103"/>
                <a:gd name="T2" fmla="*/ 32 w 64"/>
                <a:gd name="T3" fmla="*/ 1 h 103"/>
                <a:gd name="T4" fmla="*/ 32 w 64"/>
                <a:gd name="T5" fmla="*/ 17 h 103"/>
                <a:gd name="T6" fmla="*/ 32 w 64"/>
                <a:gd name="T7" fmla="*/ 17 h 103"/>
                <a:gd name="T8" fmla="*/ 38 w 64"/>
                <a:gd name="T9" fmla="*/ 9 h 103"/>
                <a:gd name="T10" fmla="*/ 44 w 64"/>
                <a:gd name="T11" fmla="*/ 4 h 103"/>
                <a:gd name="T12" fmla="*/ 55 w 64"/>
                <a:gd name="T13" fmla="*/ 0 h 103"/>
                <a:gd name="T14" fmla="*/ 64 w 64"/>
                <a:gd name="T15" fmla="*/ 0 h 103"/>
                <a:gd name="T16" fmla="*/ 64 w 64"/>
                <a:gd name="T17" fmla="*/ 33 h 103"/>
                <a:gd name="T18" fmla="*/ 58 w 64"/>
                <a:gd name="T19" fmla="*/ 30 h 103"/>
                <a:gd name="T20" fmla="*/ 51 w 64"/>
                <a:gd name="T21" fmla="*/ 30 h 103"/>
                <a:gd name="T22" fmla="*/ 46 w 64"/>
                <a:gd name="T23" fmla="*/ 30 h 103"/>
                <a:gd name="T24" fmla="*/ 40 w 64"/>
                <a:gd name="T25" fmla="*/ 31 h 103"/>
                <a:gd name="T26" fmla="*/ 38 w 64"/>
                <a:gd name="T27" fmla="*/ 33 h 103"/>
                <a:gd name="T28" fmla="*/ 35 w 64"/>
                <a:gd name="T29" fmla="*/ 35 h 103"/>
                <a:gd name="T30" fmla="*/ 32 w 64"/>
                <a:gd name="T31" fmla="*/ 38 h 103"/>
                <a:gd name="T32" fmla="*/ 32 w 64"/>
                <a:gd name="T33" fmla="*/ 103 h 103"/>
                <a:gd name="T34" fmla="*/ 0 w 64"/>
                <a:gd name="T35" fmla="*/ 103 h 103"/>
                <a:gd name="T36" fmla="*/ 0 w 64"/>
                <a:gd name="T37" fmla="*/ 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103">
                  <a:moveTo>
                    <a:pt x="0" y="1"/>
                  </a:moveTo>
                  <a:lnTo>
                    <a:pt x="32" y="1"/>
                  </a:lnTo>
                  <a:lnTo>
                    <a:pt x="32" y="17"/>
                  </a:lnTo>
                  <a:lnTo>
                    <a:pt x="38" y="9"/>
                  </a:lnTo>
                  <a:lnTo>
                    <a:pt x="44" y="4"/>
                  </a:lnTo>
                  <a:lnTo>
                    <a:pt x="55" y="0"/>
                  </a:lnTo>
                  <a:lnTo>
                    <a:pt x="64" y="0"/>
                  </a:lnTo>
                  <a:lnTo>
                    <a:pt x="64" y="33"/>
                  </a:lnTo>
                  <a:lnTo>
                    <a:pt x="58" y="30"/>
                  </a:lnTo>
                  <a:lnTo>
                    <a:pt x="51" y="30"/>
                  </a:lnTo>
                  <a:lnTo>
                    <a:pt x="46" y="30"/>
                  </a:lnTo>
                  <a:lnTo>
                    <a:pt x="40" y="31"/>
                  </a:lnTo>
                  <a:lnTo>
                    <a:pt x="38" y="33"/>
                  </a:lnTo>
                  <a:lnTo>
                    <a:pt x="35" y="35"/>
                  </a:lnTo>
                  <a:lnTo>
                    <a:pt x="32" y="38"/>
                  </a:lnTo>
                  <a:lnTo>
                    <a:pt x="32"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02" name="Rectangle 89"/>
            <p:cNvSpPr>
              <a:spLocks noChangeAspect="1" noChangeArrowheads="1"/>
            </p:cNvSpPr>
            <p:nvPr/>
          </p:nvSpPr>
          <p:spPr bwMode="auto">
            <a:xfrm>
              <a:off x="417" y="3783"/>
              <a:ext cx="32" cy="102"/>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3103" name="Freeform 90"/>
            <p:cNvSpPr>
              <a:spLocks noChangeAspect="1"/>
            </p:cNvSpPr>
            <p:nvPr/>
          </p:nvSpPr>
          <p:spPr bwMode="auto">
            <a:xfrm>
              <a:off x="461" y="3782"/>
              <a:ext cx="134" cy="103"/>
            </a:xfrm>
            <a:custGeom>
              <a:avLst/>
              <a:gdLst>
                <a:gd name="T0" fmla="*/ 0 w 134"/>
                <a:gd name="T1" fmla="*/ 1 h 103"/>
                <a:gd name="T2" fmla="*/ 33 w 134"/>
                <a:gd name="T3" fmla="*/ 1 h 103"/>
                <a:gd name="T4" fmla="*/ 33 w 134"/>
                <a:gd name="T5" fmla="*/ 16 h 103"/>
                <a:gd name="T6" fmla="*/ 33 w 134"/>
                <a:gd name="T7" fmla="*/ 16 h 103"/>
                <a:gd name="T8" fmla="*/ 41 w 134"/>
                <a:gd name="T9" fmla="*/ 6 h 103"/>
                <a:gd name="T10" fmla="*/ 50 w 134"/>
                <a:gd name="T11" fmla="*/ 1 h 103"/>
                <a:gd name="T12" fmla="*/ 62 w 134"/>
                <a:gd name="T13" fmla="*/ 0 h 103"/>
                <a:gd name="T14" fmla="*/ 67 w 134"/>
                <a:gd name="T15" fmla="*/ 0 h 103"/>
                <a:gd name="T16" fmla="*/ 71 w 134"/>
                <a:gd name="T17" fmla="*/ 1 h 103"/>
                <a:gd name="T18" fmla="*/ 75 w 134"/>
                <a:gd name="T19" fmla="*/ 4 h 103"/>
                <a:gd name="T20" fmla="*/ 79 w 134"/>
                <a:gd name="T21" fmla="*/ 6 h 103"/>
                <a:gd name="T22" fmla="*/ 82 w 134"/>
                <a:gd name="T23" fmla="*/ 10 h 103"/>
                <a:gd name="T24" fmla="*/ 82 w 134"/>
                <a:gd name="T25" fmla="*/ 16 h 103"/>
                <a:gd name="T26" fmla="*/ 83 w 134"/>
                <a:gd name="T27" fmla="*/ 16 h 103"/>
                <a:gd name="T28" fmla="*/ 91 w 134"/>
                <a:gd name="T29" fmla="*/ 6 h 103"/>
                <a:gd name="T30" fmla="*/ 100 w 134"/>
                <a:gd name="T31" fmla="*/ 1 h 103"/>
                <a:gd name="T32" fmla="*/ 112 w 134"/>
                <a:gd name="T33" fmla="*/ 0 h 103"/>
                <a:gd name="T34" fmla="*/ 121 w 134"/>
                <a:gd name="T35" fmla="*/ 1 h 103"/>
                <a:gd name="T36" fmla="*/ 128 w 134"/>
                <a:gd name="T37" fmla="*/ 5 h 103"/>
                <a:gd name="T38" fmla="*/ 133 w 134"/>
                <a:gd name="T39" fmla="*/ 12 h 103"/>
                <a:gd name="T40" fmla="*/ 134 w 134"/>
                <a:gd name="T41" fmla="*/ 21 h 103"/>
                <a:gd name="T42" fmla="*/ 134 w 134"/>
                <a:gd name="T43" fmla="*/ 103 h 103"/>
                <a:gd name="T44" fmla="*/ 101 w 134"/>
                <a:gd name="T45" fmla="*/ 103 h 103"/>
                <a:gd name="T46" fmla="*/ 101 w 134"/>
                <a:gd name="T47" fmla="*/ 31 h 103"/>
                <a:gd name="T48" fmla="*/ 101 w 134"/>
                <a:gd name="T49" fmla="*/ 29 h 103"/>
                <a:gd name="T50" fmla="*/ 100 w 134"/>
                <a:gd name="T51" fmla="*/ 26 h 103"/>
                <a:gd name="T52" fmla="*/ 99 w 134"/>
                <a:gd name="T53" fmla="*/ 23 h 103"/>
                <a:gd name="T54" fmla="*/ 97 w 134"/>
                <a:gd name="T55" fmla="*/ 22 h 103"/>
                <a:gd name="T56" fmla="*/ 93 w 134"/>
                <a:gd name="T57" fmla="*/ 22 h 103"/>
                <a:gd name="T58" fmla="*/ 91 w 134"/>
                <a:gd name="T59" fmla="*/ 22 h 103"/>
                <a:gd name="T60" fmla="*/ 88 w 134"/>
                <a:gd name="T61" fmla="*/ 25 h 103"/>
                <a:gd name="T62" fmla="*/ 86 w 134"/>
                <a:gd name="T63" fmla="*/ 26 h 103"/>
                <a:gd name="T64" fmla="*/ 83 w 134"/>
                <a:gd name="T65" fmla="*/ 29 h 103"/>
                <a:gd name="T66" fmla="*/ 83 w 134"/>
                <a:gd name="T67" fmla="*/ 103 h 103"/>
                <a:gd name="T68" fmla="*/ 50 w 134"/>
                <a:gd name="T69" fmla="*/ 103 h 103"/>
                <a:gd name="T70" fmla="*/ 50 w 134"/>
                <a:gd name="T71" fmla="*/ 31 h 103"/>
                <a:gd name="T72" fmla="*/ 50 w 134"/>
                <a:gd name="T73" fmla="*/ 29 h 103"/>
                <a:gd name="T74" fmla="*/ 50 w 134"/>
                <a:gd name="T75" fmla="*/ 26 h 103"/>
                <a:gd name="T76" fmla="*/ 49 w 134"/>
                <a:gd name="T77" fmla="*/ 23 h 103"/>
                <a:gd name="T78" fmla="*/ 46 w 134"/>
                <a:gd name="T79" fmla="*/ 22 h 103"/>
                <a:gd name="T80" fmla="*/ 42 w 134"/>
                <a:gd name="T81" fmla="*/ 22 h 103"/>
                <a:gd name="T82" fmla="*/ 39 w 134"/>
                <a:gd name="T83" fmla="*/ 22 h 103"/>
                <a:gd name="T84" fmla="*/ 37 w 134"/>
                <a:gd name="T85" fmla="*/ 25 h 103"/>
                <a:gd name="T86" fmla="*/ 34 w 134"/>
                <a:gd name="T87" fmla="*/ 26 h 103"/>
                <a:gd name="T88" fmla="*/ 33 w 134"/>
                <a:gd name="T89" fmla="*/ 29 h 103"/>
                <a:gd name="T90" fmla="*/ 33 w 134"/>
                <a:gd name="T91" fmla="*/ 103 h 103"/>
                <a:gd name="T92" fmla="*/ 0 w 134"/>
                <a:gd name="T93" fmla="*/ 103 h 103"/>
                <a:gd name="T94" fmla="*/ 0 w 134"/>
                <a:gd name="T95" fmla="*/ 1 h 1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34" h="103">
                  <a:moveTo>
                    <a:pt x="0" y="1"/>
                  </a:moveTo>
                  <a:lnTo>
                    <a:pt x="33" y="1"/>
                  </a:lnTo>
                  <a:lnTo>
                    <a:pt x="33" y="16"/>
                  </a:lnTo>
                  <a:lnTo>
                    <a:pt x="41" y="6"/>
                  </a:lnTo>
                  <a:lnTo>
                    <a:pt x="50" y="1"/>
                  </a:lnTo>
                  <a:lnTo>
                    <a:pt x="62" y="0"/>
                  </a:lnTo>
                  <a:lnTo>
                    <a:pt x="67" y="0"/>
                  </a:lnTo>
                  <a:lnTo>
                    <a:pt x="71" y="1"/>
                  </a:lnTo>
                  <a:lnTo>
                    <a:pt x="75" y="4"/>
                  </a:lnTo>
                  <a:lnTo>
                    <a:pt x="79" y="6"/>
                  </a:lnTo>
                  <a:lnTo>
                    <a:pt x="82" y="10"/>
                  </a:lnTo>
                  <a:lnTo>
                    <a:pt x="82" y="16"/>
                  </a:lnTo>
                  <a:lnTo>
                    <a:pt x="83" y="16"/>
                  </a:lnTo>
                  <a:lnTo>
                    <a:pt x="91" y="6"/>
                  </a:lnTo>
                  <a:lnTo>
                    <a:pt x="100" y="1"/>
                  </a:lnTo>
                  <a:lnTo>
                    <a:pt x="112" y="0"/>
                  </a:lnTo>
                  <a:lnTo>
                    <a:pt x="121" y="1"/>
                  </a:lnTo>
                  <a:lnTo>
                    <a:pt x="128" y="5"/>
                  </a:lnTo>
                  <a:lnTo>
                    <a:pt x="133" y="12"/>
                  </a:lnTo>
                  <a:lnTo>
                    <a:pt x="134" y="21"/>
                  </a:lnTo>
                  <a:lnTo>
                    <a:pt x="134" y="103"/>
                  </a:lnTo>
                  <a:lnTo>
                    <a:pt x="101" y="103"/>
                  </a:lnTo>
                  <a:lnTo>
                    <a:pt x="101" y="31"/>
                  </a:lnTo>
                  <a:lnTo>
                    <a:pt x="101" y="29"/>
                  </a:lnTo>
                  <a:lnTo>
                    <a:pt x="100" y="26"/>
                  </a:lnTo>
                  <a:lnTo>
                    <a:pt x="99" y="23"/>
                  </a:lnTo>
                  <a:lnTo>
                    <a:pt x="97" y="22"/>
                  </a:lnTo>
                  <a:lnTo>
                    <a:pt x="93" y="22"/>
                  </a:lnTo>
                  <a:lnTo>
                    <a:pt x="91" y="22"/>
                  </a:lnTo>
                  <a:lnTo>
                    <a:pt x="88" y="25"/>
                  </a:lnTo>
                  <a:lnTo>
                    <a:pt x="86" y="26"/>
                  </a:lnTo>
                  <a:lnTo>
                    <a:pt x="83" y="29"/>
                  </a:lnTo>
                  <a:lnTo>
                    <a:pt x="83" y="103"/>
                  </a:lnTo>
                  <a:lnTo>
                    <a:pt x="50" y="103"/>
                  </a:lnTo>
                  <a:lnTo>
                    <a:pt x="50" y="31"/>
                  </a:lnTo>
                  <a:lnTo>
                    <a:pt x="50" y="29"/>
                  </a:lnTo>
                  <a:lnTo>
                    <a:pt x="50" y="26"/>
                  </a:lnTo>
                  <a:lnTo>
                    <a:pt x="49" y="23"/>
                  </a:lnTo>
                  <a:lnTo>
                    <a:pt x="46" y="22"/>
                  </a:lnTo>
                  <a:lnTo>
                    <a:pt x="42" y="22"/>
                  </a:lnTo>
                  <a:lnTo>
                    <a:pt x="39" y="22"/>
                  </a:lnTo>
                  <a:lnTo>
                    <a:pt x="37" y="25"/>
                  </a:lnTo>
                  <a:lnTo>
                    <a:pt x="34" y="26"/>
                  </a:lnTo>
                  <a:lnTo>
                    <a:pt x="33" y="29"/>
                  </a:lnTo>
                  <a:lnTo>
                    <a:pt x="33" y="103"/>
                  </a:lnTo>
                  <a:lnTo>
                    <a:pt x="0" y="103"/>
                  </a:lnTo>
                  <a:lnTo>
                    <a:pt x="0" y="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04" name="Freeform 91"/>
            <p:cNvSpPr>
              <a:spLocks noChangeAspect="1" noEditPoints="1"/>
            </p:cNvSpPr>
            <p:nvPr/>
          </p:nvSpPr>
          <p:spPr bwMode="auto">
            <a:xfrm>
              <a:off x="606" y="3741"/>
              <a:ext cx="88" cy="145"/>
            </a:xfrm>
            <a:custGeom>
              <a:avLst/>
              <a:gdLst>
                <a:gd name="T0" fmla="*/ 0 w 88"/>
                <a:gd name="T1" fmla="*/ 0 h 145"/>
                <a:gd name="T2" fmla="*/ 33 w 88"/>
                <a:gd name="T3" fmla="*/ 0 h 145"/>
                <a:gd name="T4" fmla="*/ 33 w 88"/>
                <a:gd name="T5" fmla="*/ 49 h 145"/>
                <a:gd name="T6" fmla="*/ 33 w 88"/>
                <a:gd name="T7" fmla="*/ 49 h 145"/>
                <a:gd name="T8" fmla="*/ 38 w 88"/>
                <a:gd name="T9" fmla="*/ 45 h 145"/>
                <a:gd name="T10" fmla="*/ 42 w 88"/>
                <a:gd name="T11" fmla="*/ 42 h 145"/>
                <a:gd name="T12" fmla="*/ 49 w 88"/>
                <a:gd name="T13" fmla="*/ 41 h 145"/>
                <a:gd name="T14" fmla="*/ 54 w 88"/>
                <a:gd name="T15" fmla="*/ 41 h 145"/>
                <a:gd name="T16" fmla="*/ 66 w 88"/>
                <a:gd name="T17" fmla="*/ 43 h 145"/>
                <a:gd name="T18" fmla="*/ 75 w 88"/>
                <a:gd name="T19" fmla="*/ 50 h 145"/>
                <a:gd name="T20" fmla="*/ 83 w 88"/>
                <a:gd name="T21" fmla="*/ 62 h 145"/>
                <a:gd name="T22" fmla="*/ 87 w 88"/>
                <a:gd name="T23" fmla="*/ 75 h 145"/>
                <a:gd name="T24" fmla="*/ 88 w 88"/>
                <a:gd name="T25" fmla="*/ 92 h 145"/>
                <a:gd name="T26" fmla="*/ 87 w 88"/>
                <a:gd name="T27" fmla="*/ 104 h 145"/>
                <a:gd name="T28" fmla="*/ 84 w 88"/>
                <a:gd name="T29" fmla="*/ 116 h 145"/>
                <a:gd name="T30" fmla="*/ 80 w 88"/>
                <a:gd name="T31" fmla="*/ 128 h 145"/>
                <a:gd name="T32" fmla="*/ 72 w 88"/>
                <a:gd name="T33" fmla="*/ 137 h 145"/>
                <a:gd name="T34" fmla="*/ 63 w 88"/>
                <a:gd name="T35" fmla="*/ 144 h 145"/>
                <a:gd name="T36" fmla="*/ 51 w 88"/>
                <a:gd name="T37" fmla="*/ 145 h 145"/>
                <a:gd name="T38" fmla="*/ 39 w 88"/>
                <a:gd name="T39" fmla="*/ 144 h 145"/>
                <a:gd name="T40" fmla="*/ 30 w 88"/>
                <a:gd name="T41" fmla="*/ 138 h 145"/>
                <a:gd name="T42" fmla="*/ 24 w 88"/>
                <a:gd name="T43" fmla="*/ 129 h 145"/>
                <a:gd name="T44" fmla="*/ 17 w 88"/>
                <a:gd name="T45" fmla="*/ 144 h 145"/>
                <a:gd name="T46" fmla="*/ 0 w 88"/>
                <a:gd name="T47" fmla="*/ 144 h 145"/>
                <a:gd name="T48" fmla="*/ 0 w 88"/>
                <a:gd name="T49" fmla="*/ 0 h 145"/>
                <a:gd name="T50" fmla="*/ 33 w 88"/>
                <a:gd name="T51" fmla="*/ 112 h 145"/>
                <a:gd name="T52" fmla="*/ 33 w 88"/>
                <a:gd name="T53" fmla="*/ 116 h 145"/>
                <a:gd name="T54" fmla="*/ 34 w 88"/>
                <a:gd name="T55" fmla="*/ 120 h 145"/>
                <a:gd name="T56" fmla="*/ 37 w 88"/>
                <a:gd name="T57" fmla="*/ 123 h 145"/>
                <a:gd name="T58" fmla="*/ 41 w 88"/>
                <a:gd name="T59" fmla="*/ 124 h 145"/>
                <a:gd name="T60" fmla="*/ 43 w 88"/>
                <a:gd name="T61" fmla="*/ 125 h 145"/>
                <a:gd name="T62" fmla="*/ 49 w 88"/>
                <a:gd name="T63" fmla="*/ 123 h 145"/>
                <a:gd name="T64" fmla="*/ 53 w 88"/>
                <a:gd name="T65" fmla="*/ 119 h 145"/>
                <a:gd name="T66" fmla="*/ 54 w 88"/>
                <a:gd name="T67" fmla="*/ 109 h 145"/>
                <a:gd name="T68" fmla="*/ 54 w 88"/>
                <a:gd name="T69" fmla="*/ 97 h 145"/>
                <a:gd name="T70" fmla="*/ 54 w 88"/>
                <a:gd name="T71" fmla="*/ 90 h 145"/>
                <a:gd name="T72" fmla="*/ 54 w 88"/>
                <a:gd name="T73" fmla="*/ 76 h 145"/>
                <a:gd name="T74" fmla="*/ 53 w 88"/>
                <a:gd name="T75" fmla="*/ 66 h 145"/>
                <a:gd name="T76" fmla="*/ 50 w 88"/>
                <a:gd name="T77" fmla="*/ 60 h 145"/>
                <a:gd name="T78" fmla="*/ 43 w 88"/>
                <a:gd name="T79" fmla="*/ 58 h 145"/>
                <a:gd name="T80" fmla="*/ 41 w 88"/>
                <a:gd name="T81" fmla="*/ 59 h 145"/>
                <a:gd name="T82" fmla="*/ 37 w 88"/>
                <a:gd name="T83" fmla="*/ 60 h 145"/>
                <a:gd name="T84" fmla="*/ 35 w 88"/>
                <a:gd name="T85" fmla="*/ 63 h 145"/>
                <a:gd name="T86" fmla="*/ 33 w 88"/>
                <a:gd name="T87" fmla="*/ 64 h 145"/>
                <a:gd name="T88" fmla="*/ 33 w 88"/>
                <a:gd name="T89" fmla="*/ 112 h 14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 h="145">
                  <a:moveTo>
                    <a:pt x="0" y="0"/>
                  </a:moveTo>
                  <a:lnTo>
                    <a:pt x="33" y="0"/>
                  </a:lnTo>
                  <a:lnTo>
                    <a:pt x="33" y="49"/>
                  </a:lnTo>
                  <a:lnTo>
                    <a:pt x="38" y="45"/>
                  </a:lnTo>
                  <a:lnTo>
                    <a:pt x="42" y="42"/>
                  </a:lnTo>
                  <a:lnTo>
                    <a:pt x="49" y="41"/>
                  </a:lnTo>
                  <a:lnTo>
                    <a:pt x="54" y="41"/>
                  </a:lnTo>
                  <a:lnTo>
                    <a:pt x="66" y="43"/>
                  </a:lnTo>
                  <a:lnTo>
                    <a:pt x="75" y="50"/>
                  </a:lnTo>
                  <a:lnTo>
                    <a:pt x="83" y="62"/>
                  </a:lnTo>
                  <a:lnTo>
                    <a:pt x="87" y="75"/>
                  </a:lnTo>
                  <a:lnTo>
                    <a:pt x="88" y="92"/>
                  </a:lnTo>
                  <a:lnTo>
                    <a:pt x="87" y="104"/>
                  </a:lnTo>
                  <a:lnTo>
                    <a:pt x="84" y="116"/>
                  </a:lnTo>
                  <a:lnTo>
                    <a:pt x="80" y="128"/>
                  </a:lnTo>
                  <a:lnTo>
                    <a:pt x="72" y="137"/>
                  </a:lnTo>
                  <a:lnTo>
                    <a:pt x="63" y="144"/>
                  </a:lnTo>
                  <a:lnTo>
                    <a:pt x="51" y="145"/>
                  </a:lnTo>
                  <a:lnTo>
                    <a:pt x="39" y="144"/>
                  </a:lnTo>
                  <a:lnTo>
                    <a:pt x="30" y="138"/>
                  </a:lnTo>
                  <a:lnTo>
                    <a:pt x="24" y="129"/>
                  </a:lnTo>
                  <a:lnTo>
                    <a:pt x="17" y="144"/>
                  </a:lnTo>
                  <a:lnTo>
                    <a:pt x="0" y="144"/>
                  </a:lnTo>
                  <a:lnTo>
                    <a:pt x="0" y="0"/>
                  </a:lnTo>
                  <a:close/>
                  <a:moveTo>
                    <a:pt x="33" y="112"/>
                  </a:moveTo>
                  <a:lnTo>
                    <a:pt x="33" y="116"/>
                  </a:lnTo>
                  <a:lnTo>
                    <a:pt x="34" y="120"/>
                  </a:lnTo>
                  <a:lnTo>
                    <a:pt x="37" y="123"/>
                  </a:lnTo>
                  <a:lnTo>
                    <a:pt x="41" y="124"/>
                  </a:lnTo>
                  <a:lnTo>
                    <a:pt x="43" y="125"/>
                  </a:lnTo>
                  <a:lnTo>
                    <a:pt x="49" y="123"/>
                  </a:lnTo>
                  <a:lnTo>
                    <a:pt x="53" y="119"/>
                  </a:lnTo>
                  <a:lnTo>
                    <a:pt x="54" y="109"/>
                  </a:lnTo>
                  <a:lnTo>
                    <a:pt x="54" y="97"/>
                  </a:lnTo>
                  <a:lnTo>
                    <a:pt x="54" y="90"/>
                  </a:lnTo>
                  <a:lnTo>
                    <a:pt x="54" y="76"/>
                  </a:lnTo>
                  <a:lnTo>
                    <a:pt x="53" y="66"/>
                  </a:lnTo>
                  <a:lnTo>
                    <a:pt x="50" y="60"/>
                  </a:lnTo>
                  <a:lnTo>
                    <a:pt x="43" y="58"/>
                  </a:lnTo>
                  <a:lnTo>
                    <a:pt x="41" y="59"/>
                  </a:lnTo>
                  <a:lnTo>
                    <a:pt x="37" y="60"/>
                  </a:lnTo>
                  <a:lnTo>
                    <a:pt x="35" y="63"/>
                  </a:lnTo>
                  <a:lnTo>
                    <a:pt x="33" y="64"/>
                  </a:lnTo>
                  <a:lnTo>
                    <a:pt x="33" y="1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05" name="Rectangle 92"/>
            <p:cNvSpPr>
              <a:spLocks noChangeAspect="1" noChangeArrowheads="1"/>
            </p:cNvSpPr>
            <p:nvPr/>
          </p:nvSpPr>
          <p:spPr bwMode="auto">
            <a:xfrm>
              <a:off x="702" y="3741"/>
              <a:ext cx="33" cy="144"/>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3106" name="Freeform 93"/>
            <p:cNvSpPr>
              <a:spLocks noChangeAspect="1" noEditPoints="1"/>
            </p:cNvSpPr>
            <p:nvPr/>
          </p:nvSpPr>
          <p:spPr bwMode="auto">
            <a:xfrm>
              <a:off x="744" y="3778"/>
              <a:ext cx="87" cy="107"/>
            </a:xfrm>
            <a:custGeom>
              <a:avLst/>
              <a:gdLst>
                <a:gd name="T0" fmla="*/ 33 w 87"/>
                <a:gd name="T1" fmla="*/ 60 h 107"/>
                <a:gd name="T2" fmla="*/ 33 w 87"/>
                <a:gd name="T3" fmla="*/ 68 h 107"/>
                <a:gd name="T4" fmla="*/ 35 w 87"/>
                <a:gd name="T5" fmla="*/ 76 h 107"/>
                <a:gd name="T6" fmla="*/ 40 w 87"/>
                <a:gd name="T7" fmla="*/ 83 h 107"/>
                <a:gd name="T8" fmla="*/ 48 w 87"/>
                <a:gd name="T9" fmla="*/ 84 h 107"/>
                <a:gd name="T10" fmla="*/ 52 w 87"/>
                <a:gd name="T11" fmla="*/ 84 h 107"/>
                <a:gd name="T12" fmla="*/ 56 w 87"/>
                <a:gd name="T13" fmla="*/ 83 h 107"/>
                <a:gd name="T14" fmla="*/ 60 w 87"/>
                <a:gd name="T15" fmla="*/ 79 h 107"/>
                <a:gd name="T16" fmla="*/ 62 w 87"/>
                <a:gd name="T17" fmla="*/ 75 h 107"/>
                <a:gd name="T18" fmla="*/ 64 w 87"/>
                <a:gd name="T19" fmla="*/ 71 h 107"/>
                <a:gd name="T20" fmla="*/ 86 w 87"/>
                <a:gd name="T21" fmla="*/ 79 h 107"/>
                <a:gd name="T22" fmla="*/ 85 w 87"/>
                <a:gd name="T23" fmla="*/ 84 h 107"/>
                <a:gd name="T24" fmla="*/ 79 w 87"/>
                <a:gd name="T25" fmla="*/ 91 h 107"/>
                <a:gd name="T26" fmla="*/ 71 w 87"/>
                <a:gd name="T27" fmla="*/ 99 h 107"/>
                <a:gd name="T28" fmla="*/ 61 w 87"/>
                <a:gd name="T29" fmla="*/ 104 h 107"/>
                <a:gd name="T30" fmla="*/ 45 w 87"/>
                <a:gd name="T31" fmla="*/ 107 h 107"/>
                <a:gd name="T32" fmla="*/ 28 w 87"/>
                <a:gd name="T33" fmla="*/ 104 h 107"/>
                <a:gd name="T34" fmla="*/ 16 w 87"/>
                <a:gd name="T35" fmla="*/ 96 h 107"/>
                <a:gd name="T36" fmla="*/ 7 w 87"/>
                <a:gd name="T37" fmla="*/ 84 h 107"/>
                <a:gd name="T38" fmla="*/ 2 w 87"/>
                <a:gd name="T39" fmla="*/ 70 h 107"/>
                <a:gd name="T40" fmla="*/ 0 w 87"/>
                <a:gd name="T41" fmla="*/ 54 h 107"/>
                <a:gd name="T42" fmla="*/ 2 w 87"/>
                <a:gd name="T43" fmla="*/ 37 h 107"/>
                <a:gd name="T44" fmla="*/ 7 w 87"/>
                <a:gd name="T45" fmla="*/ 22 h 107"/>
                <a:gd name="T46" fmla="*/ 16 w 87"/>
                <a:gd name="T47" fmla="*/ 10 h 107"/>
                <a:gd name="T48" fmla="*/ 29 w 87"/>
                <a:gd name="T49" fmla="*/ 2 h 107"/>
                <a:gd name="T50" fmla="*/ 45 w 87"/>
                <a:gd name="T51" fmla="*/ 0 h 107"/>
                <a:gd name="T52" fmla="*/ 60 w 87"/>
                <a:gd name="T53" fmla="*/ 2 h 107"/>
                <a:gd name="T54" fmla="*/ 70 w 87"/>
                <a:gd name="T55" fmla="*/ 8 h 107"/>
                <a:gd name="T56" fmla="*/ 78 w 87"/>
                <a:gd name="T57" fmla="*/ 17 h 107"/>
                <a:gd name="T58" fmla="*/ 83 w 87"/>
                <a:gd name="T59" fmla="*/ 29 h 107"/>
                <a:gd name="T60" fmla="*/ 86 w 87"/>
                <a:gd name="T61" fmla="*/ 41 h 107"/>
                <a:gd name="T62" fmla="*/ 87 w 87"/>
                <a:gd name="T63" fmla="*/ 54 h 107"/>
                <a:gd name="T64" fmla="*/ 87 w 87"/>
                <a:gd name="T65" fmla="*/ 60 h 107"/>
                <a:gd name="T66" fmla="*/ 33 w 87"/>
                <a:gd name="T67" fmla="*/ 60 h 107"/>
                <a:gd name="T68" fmla="*/ 57 w 87"/>
                <a:gd name="T69" fmla="*/ 41 h 107"/>
                <a:gd name="T70" fmla="*/ 57 w 87"/>
                <a:gd name="T71" fmla="*/ 37 h 107"/>
                <a:gd name="T72" fmla="*/ 57 w 87"/>
                <a:gd name="T73" fmla="*/ 33 h 107"/>
                <a:gd name="T74" fmla="*/ 56 w 87"/>
                <a:gd name="T75" fmla="*/ 29 h 107"/>
                <a:gd name="T76" fmla="*/ 54 w 87"/>
                <a:gd name="T77" fmla="*/ 26 h 107"/>
                <a:gd name="T78" fmla="*/ 52 w 87"/>
                <a:gd name="T79" fmla="*/ 23 h 107"/>
                <a:gd name="T80" fmla="*/ 49 w 87"/>
                <a:gd name="T81" fmla="*/ 21 h 107"/>
                <a:gd name="T82" fmla="*/ 45 w 87"/>
                <a:gd name="T83" fmla="*/ 21 h 107"/>
                <a:gd name="T84" fmla="*/ 41 w 87"/>
                <a:gd name="T85" fmla="*/ 21 h 107"/>
                <a:gd name="T86" fmla="*/ 39 w 87"/>
                <a:gd name="T87" fmla="*/ 23 h 107"/>
                <a:gd name="T88" fmla="*/ 36 w 87"/>
                <a:gd name="T89" fmla="*/ 26 h 107"/>
                <a:gd name="T90" fmla="*/ 35 w 87"/>
                <a:gd name="T91" fmla="*/ 29 h 107"/>
                <a:gd name="T92" fmla="*/ 33 w 87"/>
                <a:gd name="T93" fmla="*/ 33 h 107"/>
                <a:gd name="T94" fmla="*/ 33 w 87"/>
                <a:gd name="T95" fmla="*/ 37 h 107"/>
                <a:gd name="T96" fmla="*/ 33 w 87"/>
                <a:gd name="T97" fmla="*/ 41 h 107"/>
                <a:gd name="T98" fmla="*/ 57 w 87"/>
                <a:gd name="T99" fmla="*/ 41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7" h="107">
                  <a:moveTo>
                    <a:pt x="33" y="60"/>
                  </a:moveTo>
                  <a:lnTo>
                    <a:pt x="33" y="68"/>
                  </a:lnTo>
                  <a:lnTo>
                    <a:pt x="35" y="76"/>
                  </a:lnTo>
                  <a:lnTo>
                    <a:pt x="40" y="83"/>
                  </a:lnTo>
                  <a:lnTo>
                    <a:pt x="48" y="84"/>
                  </a:lnTo>
                  <a:lnTo>
                    <a:pt x="52" y="84"/>
                  </a:lnTo>
                  <a:lnTo>
                    <a:pt x="56" y="83"/>
                  </a:lnTo>
                  <a:lnTo>
                    <a:pt x="60" y="79"/>
                  </a:lnTo>
                  <a:lnTo>
                    <a:pt x="62" y="75"/>
                  </a:lnTo>
                  <a:lnTo>
                    <a:pt x="64" y="71"/>
                  </a:lnTo>
                  <a:lnTo>
                    <a:pt x="86" y="79"/>
                  </a:lnTo>
                  <a:lnTo>
                    <a:pt x="85" y="84"/>
                  </a:lnTo>
                  <a:lnTo>
                    <a:pt x="79" y="91"/>
                  </a:lnTo>
                  <a:lnTo>
                    <a:pt x="71" y="99"/>
                  </a:lnTo>
                  <a:lnTo>
                    <a:pt x="61" y="104"/>
                  </a:lnTo>
                  <a:lnTo>
                    <a:pt x="45" y="107"/>
                  </a:lnTo>
                  <a:lnTo>
                    <a:pt x="28" y="104"/>
                  </a:lnTo>
                  <a:lnTo>
                    <a:pt x="16" y="96"/>
                  </a:lnTo>
                  <a:lnTo>
                    <a:pt x="7" y="84"/>
                  </a:lnTo>
                  <a:lnTo>
                    <a:pt x="2" y="70"/>
                  </a:lnTo>
                  <a:lnTo>
                    <a:pt x="0" y="54"/>
                  </a:lnTo>
                  <a:lnTo>
                    <a:pt x="2" y="37"/>
                  </a:lnTo>
                  <a:lnTo>
                    <a:pt x="7" y="22"/>
                  </a:lnTo>
                  <a:lnTo>
                    <a:pt x="16" y="10"/>
                  </a:lnTo>
                  <a:lnTo>
                    <a:pt x="29" y="2"/>
                  </a:lnTo>
                  <a:lnTo>
                    <a:pt x="45" y="0"/>
                  </a:lnTo>
                  <a:lnTo>
                    <a:pt x="60" y="2"/>
                  </a:lnTo>
                  <a:lnTo>
                    <a:pt x="70" y="8"/>
                  </a:lnTo>
                  <a:lnTo>
                    <a:pt x="78" y="17"/>
                  </a:lnTo>
                  <a:lnTo>
                    <a:pt x="83" y="29"/>
                  </a:lnTo>
                  <a:lnTo>
                    <a:pt x="86" y="41"/>
                  </a:lnTo>
                  <a:lnTo>
                    <a:pt x="87" y="54"/>
                  </a:lnTo>
                  <a:lnTo>
                    <a:pt x="87" y="60"/>
                  </a:lnTo>
                  <a:lnTo>
                    <a:pt x="33" y="60"/>
                  </a:lnTo>
                  <a:close/>
                  <a:moveTo>
                    <a:pt x="57" y="41"/>
                  </a:moveTo>
                  <a:lnTo>
                    <a:pt x="57" y="37"/>
                  </a:lnTo>
                  <a:lnTo>
                    <a:pt x="57" y="33"/>
                  </a:lnTo>
                  <a:lnTo>
                    <a:pt x="56" y="29"/>
                  </a:lnTo>
                  <a:lnTo>
                    <a:pt x="54" y="26"/>
                  </a:lnTo>
                  <a:lnTo>
                    <a:pt x="52" y="23"/>
                  </a:lnTo>
                  <a:lnTo>
                    <a:pt x="49" y="21"/>
                  </a:lnTo>
                  <a:lnTo>
                    <a:pt x="45" y="21"/>
                  </a:lnTo>
                  <a:lnTo>
                    <a:pt x="41" y="21"/>
                  </a:lnTo>
                  <a:lnTo>
                    <a:pt x="39" y="23"/>
                  </a:lnTo>
                  <a:lnTo>
                    <a:pt x="36" y="26"/>
                  </a:lnTo>
                  <a:lnTo>
                    <a:pt x="35" y="29"/>
                  </a:lnTo>
                  <a:lnTo>
                    <a:pt x="33" y="33"/>
                  </a:lnTo>
                  <a:lnTo>
                    <a:pt x="33" y="37"/>
                  </a:lnTo>
                  <a:lnTo>
                    <a:pt x="33" y="41"/>
                  </a:lnTo>
                  <a:lnTo>
                    <a:pt x="57"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07" name="Rectangle 94"/>
            <p:cNvSpPr>
              <a:spLocks noChangeAspect="1" noChangeArrowheads="1"/>
            </p:cNvSpPr>
            <p:nvPr/>
          </p:nvSpPr>
          <p:spPr bwMode="auto">
            <a:xfrm>
              <a:off x="416" y="3741"/>
              <a:ext cx="33" cy="29"/>
            </a:xfrm>
            <a:prstGeom prst="rect">
              <a:avLst/>
            </a:prstGeom>
            <a:solidFill>
              <a:srgbClr val="FEFFFF"/>
            </a:solidFill>
            <a:ln>
              <a:noFill/>
            </a:ln>
            <a:extLst>
              <a:ext uri="{91240B29-F687-4F45-9708-019B960494DF}">
                <a14:hiddenLine xmlns:a14="http://schemas.microsoft.com/office/drawing/2010/main" w="0">
                  <a:solidFill>
                    <a:srgbClr val="FFFFFF"/>
                  </a:solidFill>
                  <a:miter lim="800000"/>
                  <a:headEnd/>
                  <a:tailEnd/>
                </a14:hiddenLine>
              </a:ext>
            </a:extLst>
          </p:spPr>
          <p:txBody>
            <a:bodyPr/>
            <a:lstStyle/>
            <a:p>
              <a:endParaRPr lang="en-US"/>
            </a:p>
          </p:txBody>
        </p:sp>
        <p:sp>
          <p:nvSpPr>
            <p:cNvPr id="3108" name="Freeform 95"/>
            <p:cNvSpPr>
              <a:spLocks noChangeAspect="1" noEditPoints="1"/>
            </p:cNvSpPr>
            <p:nvPr/>
          </p:nvSpPr>
          <p:spPr bwMode="auto">
            <a:xfrm>
              <a:off x="835" y="3864"/>
              <a:ext cx="21" cy="21"/>
            </a:xfrm>
            <a:custGeom>
              <a:avLst/>
              <a:gdLst>
                <a:gd name="T0" fmla="*/ 0 w 21"/>
                <a:gd name="T1" fmla="*/ 10 h 21"/>
                <a:gd name="T2" fmla="*/ 2 w 21"/>
                <a:gd name="T3" fmla="*/ 6 h 21"/>
                <a:gd name="T4" fmla="*/ 3 w 21"/>
                <a:gd name="T5" fmla="*/ 3 h 21"/>
                <a:gd name="T6" fmla="*/ 7 w 21"/>
                <a:gd name="T7" fmla="*/ 1 h 21"/>
                <a:gd name="T8" fmla="*/ 11 w 21"/>
                <a:gd name="T9" fmla="*/ 0 h 21"/>
                <a:gd name="T10" fmla="*/ 15 w 21"/>
                <a:gd name="T11" fmla="*/ 1 h 21"/>
                <a:gd name="T12" fmla="*/ 19 w 21"/>
                <a:gd name="T13" fmla="*/ 3 h 21"/>
                <a:gd name="T14" fmla="*/ 21 w 21"/>
                <a:gd name="T15" fmla="*/ 6 h 21"/>
                <a:gd name="T16" fmla="*/ 21 w 21"/>
                <a:gd name="T17" fmla="*/ 10 h 21"/>
                <a:gd name="T18" fmla="*/ 21 w 21"/>
                <a:gd name="T19" fmla="*/ 14 h 21"/>
                <a:gd name="T20" fmla="*/ 19 w 21"/>
                <a:gd name="T21" fmla="*/ 18 h 21"/>
                <a:gd name="T22" fmla="*/ 15 w 21"/>
                <a:gd name="T23" fmla="*/ 21 h 21"/>
                <a:gd name="T24" fmla="*/ 11 w 21"/>
                <a:gd name="T25" fmla="*/ 21 h 21"/>
                <a:gd name="T26" fmla="*/ 7 w 21"/>
                <a:gd name="T27" fmla="*/ 21 h 21"/>
                <a:gd name="T28" fmla="*/ 3 w 21"/>
                <a:gd name="T29" fmla="*/ 18 h 21"/>
                <a:gd name="T30" fmla="*/ 2 w 21"/>
                <a:gd name="T31" fmla="*/ 14 h 21"/>
                <a:gd name="T32" fmla="*/ 0 w 21"/>
                <a:gd name="T33" fmla="*/ 10 h 21"/>
                <a:gd name="T34" fmla="*/ 3 w 21"/>
                <a:gd name="T35" fmla="*/ 10 h 21"/>
                <a:gd name="T36" fmla="*/ 3 w 21"/>
                <a:gd name="T37" fmla="*/ 14 h 21"/>
                <a:gd name="T38" fmla="*/ 6 w 21"/>
                <a:gd name="T39" fmla="*/ 17 h 21"/>
                <a:gd name="T40" fmla="*/ 8 w 21"/>
                <a:gd name="T41" fmla="*/ 18 h 21"/>
                <a:gd name="T42" fmla="*/ 11 w 21"/>
                <a:gd name="T43" fmla="*/ 19 h 21"/>
                <a:gd name="T44" fmla="*/ 15 w 21"/>
                <a:gd name="T45" fmla="*/ 18 h 21"/>
                <a:gd name="T46" fmla="*/ 17 w 21"/>
                <a:gd name="T47" fmla="*/ 17 h 21"/>
                <a:gd name="T48" fmla="*/ 19 w 21"/>
                <a:gd name="T49" fmla="*/ 14 h 21"/>
                <a:gd name="T50" fmla="*/ 20 w 21"/>
                <a:gd name="T51" fmla="*/ 10 h 21"/>
                <a:gd name="T52" fmla="*/ 19 w 21"/>
                <a:gd name="T53" fmla="*/ 7 h 21"/>
                <a:gd name="T54" fmla="*/ 17 w 21"/>
                <a:gd name="T55" fmla="*/ 5 h 21"/>
                <a:gd name="T56" fmla="*/ 15 w 21"/>
                <a:gd name="T57" fmla="*/ 2 h 21"/>
                <a:gd name="T58" fmla="*/ 11 w 21"/>
                <a:gd name="T59" fmla="*/ 2 h 21"/>
                <a:gd name="T60" fmla="*/ 8 w 21"/>
                <a:gd name="T61" fmla="*/ 2 h 21"/>
                <a:gd name="T62" fmla="*/ 6 w 21"/>
                <a:gd name="T63" fmla="*/ 5 h 21"/>
                <a:gd name="T64" fmla="*/ 3 w 21"/>
                <a:gd name="T65" fmla="*/ 7 h 21"/>
                <a:gd name="T66" fmla="*/ 3 w 21"/>
                <a:gd name="T67" fmla="*/ 10 h 21"/>
                <a:gd name="T68" fmla="*/ 16 w 21"/>
                <a:gd name="T69" fmla="*/ 17 h 21"/>
                <a:gd name="T70" fmla="*/ 15 w 21"/>
                <a:gd name="T71" fmla="*/ 17 h 21"/>
                <a:gd name="T72" fmla="*/ 11 w 21"/>
                <a:gd name="T73" fmla="*/ 11 h 21"/>
                <a:gd name="T74" fmla="*/ 9 w 21"/>
                <a:gd name="T75" fmla="*/ 11 h 21"/>
                <a:gd name="T76" fmla="*/ 9 w 21"/>
                <a:gd name="T77" fmla="*/ 17 h 21"/>
                <a:gd name="T78" fmla="*/ 7 w 21"/>
                <a:gd name="T79" fmla="*/ 17 h 21"/>
                <a:gd name="T80" fmla="*/ 7 w 21"/>
                <a:gd name="T81" fmla="*/ 5 h 21"/>
                <a:gd name="T82" fmla="*/ 12 w 21"/>
                <a:gd name="T83" fmla="*/ 5 h 21"/>
                <a:gd name="T84" fmla="*/ 13 w 21"/>
                <a:gd name="T85" fmla="*/ 5 h 21"/>
                <a:gd name="T86" fmla="*/ 15 w 21"/>
                <a:gd name="T87" fmla="*/ 5 h 21"/>
                <a:gd name="T88" fmla="*/ 16 w 21"/>
                <a:gd name="T89" fmla="*/ 6 h 21"/>
                <a:gd name="T90" fmla="*/ 16 w 21"/>
                <a:gd name="T91" fmla="*/ 7 h 21"/>
                <a:gd name="T92" fmla="*/ 16 w 21"/>
                <a:gd name="T93" fmla="*/ 10 h 21"/>
                <a:gd name="T94" fmla="*/ 15 w 21"/>
                <a:gd name="T95" fmla="*/ 10 h 21"/>
                <a:gd name="T96" fmla="*/ 13 w 21"/>
                <a:gd name="T97" fmla="*/ 11 h 21"/>
                <a:gd name="T98" fmla="*/ 16 w 21"/>
                <a:gd name="T99" fmla="*/ 17 h 21"/>
                <a:gd name="T100" fmla="*/ 11 w 21"/>
                <a:gd name="T101" fmla="*/ 9 h 21"/>
                <a:gd name="T102" fmla="*/ 12 w 21"/>
                <a:gd name="T103" fmla="*/ 9 h 21"/>
                <a:gd name="T104" fmla="*/ 13 w 21"/>
                <a:gd name="T105" fmla="*/ 9 h 21"/>
                <a:gd name="T106" fmla="*/ 15 w 21"/>
                <a:gd name="T107" fmla="*/ 9 h 21"/>
                <a:gd name="T108" fmla="*/ 15 w 21"/>
                <a:gd name="T109" fmla="*/ 7 h 21"/>
                <a:gd name="T110" fmla="*/ 15 w 21"/>
                <a:gd name="T111" fmla="*/ 6 h 21"/>
                <a:gd name="T112" fmla="*/ 13 w 21"/>
                <a:gd name="T113" fmla="*/ 6 h 21"/>
                <a:gd name="T114" fmla="*/ 12 w 21"/>
                <a:gd name="T115" fmla="*/ 6 h 21"/>
                <a:gd name="T116" fmla="*/ 9 w 21"/>
                <a:gd name="T117" fmla="*/ 6 h 21"/>
                <a:gd name="T118" fmla="*/ 9 w 21"/>
                <a:gd name="T119" fmla="*/ 9 h 21"/>
                <a:gd name="T120" fmla="*/ 11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2" y="6"/>
                  </a:lnTo>
                  <a:lnTo>
                    <a:pt x="3" y="3"/>
                  </a:lnTo>
                  <a:lnTo>
                    <a:pt x="7" y="1"/>
                  </a:lnTo>
                  <a:lnTo>
                    <a:pt x="11" y="0"/>
                  </a:lnTo>
                  <a:lnTo>
                    <a:pt x="15" y="1"/>
                  </a:lnTo>
                  <a:lnTo>
                    <a:pt x="19" y="3"/>
                  </a:lnTo>
                  <a:lnTo>
                    <a:pt x="21" y="6"/>
                  </a:lnTo>
                  <a:lnTo>
                    <a:pt x="21" y="10"/>
                  </a:lnTo>
                  <a:lnTo>
                    <a:pt x="21" y="14"/>
                  </a:lnTo>
                  <a:lnTo>
                    <a:pt x="19" y="18"/>
                  </a:lnTo>
                  <a:lnTo>
                    <a:pt x="15" y="21"/>
                  </a:lnTo>
                  <a:lnTo>
                    <a:pt x="11" y="21"/>
                  </a:lnTo>
                  <a:lnTo>
                    <a:pt x="7" y="21"/>
                  </a:lnTo>
                  <a:lnTo>
                    <a:pt x="3" y="18"/>
                  </a:lnTo>
                  <a:lnTo>
                    <a:pt x="2" y="14"/>
                  </a:lnTo>
                  <a:lnTo>
                    <a:pt x="0" y="10"/>
                  </a:lnTo>
                  <a:close/>
                  <a:moveTo>
                    <a:pt x="3" y="10"/>
                  </a:moveTo>
                  <a:lnTo>
                    <a:pt x="3" y="14"/>
                  </a:lnTo>
                  <a:lnTo>
                    <a:pt x="6" y="17"/>
                  </a:lnTo>
                  <a:lnTo>
                    <a:pt x="8" y="18"/>
                  </a:lnTo>
                  <a:lnTo>
                    <a:pt x="11" y="19"/>
                  </a:lnTo>
                  <a:lnTo>
                    <a:pt x="15" y="18"/>
                  </a:lnTo>
                  <a:lnTo>
                    <a:pt x="17" y="17"/>
                  </a:lnTo>
                  <a:lnTo>
                    <a:pt x="19" y="14"/>
                  </a:lnTo>
                  <a:lnTo>
                    <a:pt x="20" y="10"/>
                  </a:lnTo>
                  <a:lnTo>
                    <a:pt x="19" y="7"/>
                  </a:lnTo>
                  <a:lnTo>
                    <a:pt x="17" y="5"/>
                  </a:lnTo>
                  <a:lnTo>
                    <a:pt x="15" y="2"/>
                  </a:lnTo>
                  <a:lnTo>
                    <a:pt x="11" y="2"/>
                  </a:lnTo>
                  <a:lnTo>
                    <a:pt x="8" y="2"/>
                  </a:lnTo>
                  <a:lnTo>
                    <a:pt x="6" y="5"/>
                  </a:lnTo>
                  <a:lnTo>
                    <a:pt x="3" y="7"/>
                  </a:lnTo>
                  <a:lnTo>
                    <a:pt x="3" y="10"/>
                  </a:lnTo>
                  <a:close/>
                  <a:moveTo>
                    <a:pt x="16" y="17"/>
                  </a:moveTo>
                  <a:lnTo>
                    <a:pt x="15" y="17"/>
                  </a:lnTo>
                  <a:lnTo>
                    <a:pt x="11" y="11"/>
                  </a:lnTo>
                  <a:lnTo>
                    <a:pt x="9" y="11"/>
                  </a:lnTo>
                  <a:lnTo>
                    <a:pt x="9" y="17"/>
                  </a:lnTo>
                  <a:lnTo>
                    <a:pt x="7" y="17"/>
                  </a:lnTo>
                  <a:lnTo>
                    <a:pt x="7" y="5"/>
                  </a:lnTo>
                  <a:lnTo>
                    <a:pt x="12" y="5"/>
                  </a:lnTo>
                  <a:lnTo>
                    <a:pt x="13" y="5"/>
                  </a:lnTo>
                  <a:lnTo>
                    <a:pt x="15" y="5"/>
                  </a:lnTo>
                  <a:lnTo>
                    <a:pt x="16" y="6"/>
                  </a:lnTo>
                  <a:lnTo>
                    <a:pt x="16" y="7"/>
                  </a:lnTo>
                  <a:lnTo>
                    <a:pt x="16" y="10"/>
                  </a:lnTo>
                  <a:lnTo>
                    <a:pt x="15" y="10"/>
                  </a:lnTo>
                  <a:lnTo>
                    <a:pt x="13" y="11"/>
                  </a:lnTo>
                  <a:lnTo>
                    <a:pt x="16" y="17"/>
                  </a:lnTo>
                  <a:close/>
                  <a:moveTo>
                    <a:pt x="11" y="9"/>
                  </a:moveTo>
                  <a:lnTo>
                    <a:pt x="12" y="9"/>
                  </a:lnTo>
                  <a:lnTo>
                    <a:pt x="13" y="9"/>
                  </a:lnTo>
                  <a:lnTo>
                    <a:pt x="15" y="9"/>
                  </a:lnTo>
                  <a:lnTo>
                    <a:pt x="15" y="7"/>
                  </a:lnTo>
                  <a:lnTo>
                    <a:pt x="15" y="6"/>
                  </a:lnTo>
                  <a:lnTo>
                    <a:pt x="13" y="6"/>
                  </a:lnTo>
                  <a:lnTo>
                    <a:pt x="12" y="6"/>
                  </a:lnTo>
                  <a:lnTo>
                    <a:pt x="9" y="6"/>
                  </a:lnTo>
                  <a:lnTo>
                    <a:pt x="9" y="9"/>
                  </a:lnTo>
                  <a:lnTo>
                    <a:pt x="11"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09" name="Freeform 96"/>
            <p:cNvSpPr>
              <a:spLocks noChangeAspect="1"/>
            </p:cNvSpPr>
            <p:nvPr/>
          </p:nvSpPr>
          <p:spPr bwMode="auto">
            <a:xfrm>
              <a:off x="257" y="3741"/>
              <a:ext cx="101" cy="144"/>
            </a:xfrm>
            <a:custGeom>
              <a:avLst/>
              <a:gdLst>
                <a:gd name="T0" fmla="*/ 0 w 101"/>
                <a:gd name="T1" fmla="*/ 0 h 144"/>
                <a:gd name="T2" fmla="*/ 101 w 101"/>
                <a:gd name="T3" fmla="*/ 0 h 144"/>
                <a:gd name="T4" fmla="*/ 101 w 101"/>
                <a:gd name="T5" fmla="*/ 28 h 144"/>
                <a:gd name="T6" fmla="*/ 68 w 101"/>
                <a:gd name="T7" fmla="*/ 28 h 144"/>
                <a:gd name="T8" fmla="*/ 68 w 101"/>
                <a:gd name="T9" fmla="*/ 144 h 144"/>
                <a:gd name="T10" fmla="*/ 32 w 101"/>
                <a:gd name="T11" fmla="*/ 144 h 144"/>
                <a:gd name="T12" fmla="*/ 32 w 101"/>
                <a:gd name="T13" fmla="*/ 28 h 144"/>
                <a:gd name="T14" fmla="*/ 0 w 101"/>
                <a:gd name="T15" fmla="*/ 28 h 144"/>
                <a:gd name="T16" fmla="*/ 0 w 101"/>
                <a:gd name="T17" fmla="*/ 0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1" h="144">
                  <a:moveTo>
                    <a:pt x="0" y="0"/>
                  </a:moveTo>
                  <a:lnTo>
                    <a:pt x="101" y="0"/>
                  </a:lnTo>
                  <a:lnTo>
                    <a:pt x="101" y="28"/>
                  </a:lnTo>
                  <a:lnTo>
                    <a:pt x="68" y="28"/>
                  </a:lnTo>
                  <a:lnTo>
                    <a:pt x="68" y="144"/>
                  </a:lnTo>
                  <a:lnTo>
                    <a:pt x="32" y="144"/>
                  </a:lnTo>
                  <a:lnTo>
                    <a:pt x="32" y="28"/>
                  </a:lnTo>
                  <a:lnTo>
                    <a:pt x="0" y="28"/>
                  </a:lnTo>
                  <a:lnTo>
                    <a:pt x="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0" name="Freeform 97"/>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1" name="Freeform 98"/>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2" name="Freeform 99"/>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3" name="Freeform 100"/>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4" name="Freeform 101"/>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5" name="Freeform 102"/>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6" name="Freeform 103"/>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7" name="Freeform 104"/>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8" name="Freeform 105"/>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19" name="Freeform 106"/>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0" name="Freeform 107"/>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1" name="Freeform 108"/>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2" name="Freeform 109"/>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3" name="Freeform 110"/>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4" name="Freeform 111"/>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5" name="Freeform 112"/>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6" name="Freeform 113"/>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7" name="Freeform 114"/>
            <p:cNvSpPr>
              <a:spLocks noChangeAspect="1"/>
            </p:cNvSpPr>
            <p:nvPr/>
          </p:nvSpPr>
          <p:spPr bwMode="auto">
            <a:xfrm>
              <a:off x="129" y="3838"/>
              <a:ext cx="83" cy="47"/>
            </a:xfrm>
            <a:custGeom>
              <a:avLst/>
              <a:gdLst>
                <a:gd name="T0" fmla="*/ 62 w 83"/>
                <a:gd name="T1" fmla="*/ 12 h 47"/>
                <a:gd name="T2" fmla="*/ 60 w 83"/>
                <a:gd name="T3" fmla="*/ 15 h 47"/>
                <a:gd name="T4" fmla="*/ 59 w 83"/>
                <a:gd name="T5" fmla="*/ 18 h 47"/>
                <a:gd name="T6" fmla="*/ 59 w 83"/>
                <a:gd name="T7" fmla="*/ 19 h 47"/>
                <a:gd name="T8" fmla="*/ 59 w 83"/>
                <a:gd name="T9" fmla="*/ 20 h 47"/>
                <a:gd name="T10" fmla="*/ 58 w 83"/>
                <a:gd name="T11" fmla="*/ 22 h 47"/>
                <a:gd name="T12" fmla="*/ 56 w 83"/>
                <a:gd name="T13" fmla="*/ 22 h 47"/>
                <a:gd name="T14" fmla="*/ 46 w 83"/>
                <a:gd name="T15" fmla="*/ 29 h 47"/>
                <a:gd name="T16" fmla="*/ 34 w 83"/>
                <a:gd name="T17" fmla="*/ 35 h 47"/>
                <a:gd name="T18" fmla="*/ 30 w 83"/>
                <a:gd name="T19" fmla="*/ 36 h 47"/>
                <a:gd name="T20" fmla="*/ 26 w 83"/>
                <a:gd name="T21" fmla="*/ 36 h 47"/>
                <a:gd name="T22" fmla="*/ 21 w 83"/>
                <a:gd name="T23" fmla="*/ 37 h 47"/>
                <a:gd name="T24" fmla="*/ 14 w 83"/>
                <a:gd name="T25" fmla="*/ 37 h 47"/>
                <a:gd name="T26" fmla="*/ 0 w 83"/>
                <a:gd name="T27" fmla="*/ 45 h 47"/>
                <a:gd name="T28" fmla="*/ 15 w 83"/>
                <a:gd name="T29" fmla="*/ 47 h 47"/>
                <a:gd name="T30" fmla="*/ 29 w 83"/>
                <a:gd name="T31" fmla="*/ 45 h 47"/>
                <a:gd name="T32" fmla="*/ 37 w 83"/>
                <a:gd name="T33" fmla="*/ 44 h 47"/>
                <a:gd name="T34" fmla="*/ 50 w 83"/>
                <a:gd name="T35" fmla="*/ 37 h 47"/>
                <a:gd name="T36" fmla="*/ 63 w 83"/>
                <a:gd name="T37" fmla="*/ 29 h 47"/>
                <a:gd name="T38" fmla="*/ 66 w 83"/>
                <a:gd name="T39" fmla="*/ 26 h 47"/>
                <a:gd name="T40" fmla="*/ 72 w 83"/>
                <a:gd name="T41" fmla="*/ 19 h 47"/>
                <a:gd name="T42" fmla="*/ 79 w 83"/>
                <a:gd name="T43" fmla="*/ 8 h 47"/>
                <a:gd name="T44" fmla="*/ 81 w 83"/>
                <a:gd name="T45" fmla="*/ 4 h 47"/>
                <a:gd name="T46" fmla="*/ 83 w 83"/>
                <a:gd name="T47" fmla="*/ 0 h 47"/>
                <a:gd name="T48" fmla="*/ 62 w 83"/>
                <a:gd name="T49" fmla="*/ 1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47">
                  <a:moveTo>
                    <a:pt x="62" y="12"/>
                  </a:moveTo>
                  <a:lnTo>
                    <a:pt x="60" y="15"/>
                  </a:lnTo>
                  <a:lnTo>
                    <a:pt x="59" y="18"/>
                  </a:lnTo>
                  <a:lnTo>
                    <a:pt x="59" y="19"/>
                  </a:lnTo>
                  <a:lnTo>
                    <a:pt x="59" y="20"/>
                  </a:lnTo>
                  <a:lnTo>
                    <a:pt x="58" y="22"/>
                  </a:lnTo>
                  <a:lnTo>
                    <a:pt x="56" y="22"/>
                  </a:lnTo>
                  <a:lnTo>
                    <a:pt x="46" y="29"/>
                  </a:lnTo>
                  <a:lnTo>
                    <a:pt x="34" y="35"/>
                  </a:lnTo>
                  <a:lnTo>
                    <a:pt x="30" y="36"/>
                  </a:lnTo>
                  <a:lnTo>
                    <a:pt x="26" y="36"/>
                  </a:lnTo>
                  <a:lnTo>
                    <a:pt x="21" y="37"/>
                  </a:lnTo>
                  <a:lnTo>
                    <a:pt x="14" y="37"/>
                  </a:lnTo>
                  <a:lnTo>
                    <a:pt x="0" y="45"/>
                  </a:lnTo>
                  <a:lnTo>
                    <a:pt x="15" y="47"/>
                  </a:lnTo>
                  <a:lnTo>
                    <a:pt x="29" y="45"/>
                  </a:lnTo>
                  <a:lnTo>
                    <a:pt x="37" y="44"/>
                  </a:lnTo>
                  <a:lnTo>
                    <a:pt x="50" y="37"/>
                  </a:lnTo>
                  <a:lnTo>
                    <a:pt x="63" y="29"/>
                  </a:lnTo>
                  <a:lnTo>
                    <a:pt x="66" y="26"/>
                  </a:lnTo>
                  <a:lnTo>
                    <a:pt x="72" y="19"/>
                  </a:lnTo>
                  <a:lnTo>
                    <a:pt x="79" y="8"/>
                  </a:lnTo>
                  <a:lnTo>
                    <a:pt x="81" y="4"/>
                  </a:lnTo>
                  <a:lnTo>
                    <a:pt x="83" y="0"/>
                  </a:lnTo>
                  <a:lnTo>
                    <a:pt x="62" y="12"/>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8" name="Freeform 115"/>
            <p:cNvSpPr>
              <a:spLocks noChangeAspect="1"/>
            </p:cNvSpPr>
            <p:nvPr/>
          </p:nvSpPr>
          <p:spPr bwMode="auto">
            <a:xfrm>
              <a:off x="126" y="3741"/>
              <a:ext cx="87" cy="50"/>
            </a:xfrm>
            <a:custGeom>
              <a:avLst/>
              <a:gdLst>
                <a:gd name="T0" fmla="*/ 16 w 87"/>
                <a:gd name="T1" fmla="*/ 9 h 50"/>
                <a:gd name="T2" fmla="*/ 16 w 87"/>
                <a:gd name="T3" fmla="*/ 9 h 50"/>
                <a:gd name="T4" fmla="*/ 17 w 87"/>
                <a:gd name="T5" fmla="*/ 9 h 50"/>
                <a:gd name="T6" fmla="*/ 18 w 87"/>
                <a:gd name="T7" fmla="*/ 9 h 50"/>
                <a:gd name="T8" fmla="*/ 20 w 87"/>
                <a:gd name="T9" fmla="*/ 9 h 50"/>
                <a:gd name="T10" fmla="*/ 17 w 87"/>
                <a:gd name="T11" fmla="*/ 10 h 50"/>
                <a:gd name="T12" fmla="*/ 15 w 87"/>
                <a:gd name="T13" fmla="*/ 10 h 50"/>
                <a:gd name="T14" fmla="*/ 28 w 87"/>
                <a:gd name="T15" fmla="*/ 18 h 50"/>
                <a:gd name="T16" fmla="*/ 42 w 87"/>
                <a:gd name="T17" fmla="*/ 21 h 50"/>
                <a:gd name="T18" fmla="*/ 54 w 87"/>
                <a:gd name="T19" fmla="*/ 29 h 50"/>
                <a:gd name="T20" fmla="*/ 51 w 87"/>
                <a:gd name="T21" fmla="*/ 29 h 50"/>
                <a:gd name="T22" fmla="*/ 49 w 87"/>
                <a:gd name="T23" fmla="*/ 30 h 50"/>
                <a:gd name="T24" fmla="*/ 70 w 87"/>
                <a:gd name="T25" fmla="*/ 41 h 50"/>
                <a:gd name="T26" fmla="*/ 70 w 87"/>
                <a:gd name="T27" fmla="*/ 41 h 50"/>
                <a:gd name="T28" fmla="*/ 70 w 87"/>
                <a:gd name="T29" fmla="*/ 41 h 50"/>
                <a:gd name="T30" fmla="*/ 71 w 87"/>
                <a:gd name="T31" fmla="*/ 41 h 50"/>
                <a:gd name="T32" fmla="*/ 73 w 87"/>
                <a:gd name="T33" fmla="*/ 42 h 50"/>
                <a:gd name="T34" fmla="*/ 87 w 87"/>
                <a:gd name="T35" fmla="*/ 50 h 50"/>
                <a:gd name="T36" fmla="*/ 87 w 87"/>
                <a:gd name="T37" fmla="*/ 49 h 50"/>
                <a:gd name="T38" fmla="*/ 86 w 87"/>
                <a:gd name="T39" fmla="*/ 49 h 50"/>
                <a:gd name="T40" fmla="*/ 86 w 87"/>
                <a:gd name="T41" fmla="*/ 47 h 50"/>
                <a:gd name="T42" fmla="*/ 86 w 87"/>
                <a:gd name="T43" fmla="*/ 47 h 50"/>
                <a:gd name="T44" fmla="*/ 86 w 87"/>
                <a:gd name="T45" fmla="*/ 47 h 50"/>
                <a:gd name="T46" fmla="*/ 86 w 87"/>
                <a:gd name="T47" fmla="*/ 46 h 50"/>
                <a:gd name="T48" fmla="*/ 76 w 87"/>
                <a:gd name="T49" fmla="*/ 30 h 50"/>
                <a:gd name="T50" fmla="*/ 63 w 87"/>
                <a:gd name="T51" fmla="*/ 17 h 50"/>
                <a:gd name="T52" fmla="*/ 63 w 87"/>
                <a:gd name="T53" fmla="*/ 16 h 50"/>
                <a:gd name="T54" fmla="*/ 62 w 87"/>
                <a:gd name="T55" fmla="*/ 16 h 50"/>
                <a:gd name="T56" fmla="*/ 47 w 87"/>
                <a:gd name="T57" fmla="*/ 6 h 50"/>
                <a:gd name="T58" fmla="*/ 34 w 87"/>
                <a:gd name="T59" fmla="*/ 2 h 50"/>
                <a:gd name="T60" fmla="*/ 24 w 87"/>
                <a:gd name="T61" fmla="*/ 0 h 50"/>
                <a:gd name="T62" fmla="*/ 24 w 87"/>
                <a:gd name="T63" fmla="*/ 0 h 50"/>
                <a:gd name="T64" fmla="*/ 24 w 87"/>
                <a:gd name="T65" fmla="*/ 0 h 50"/>
                <a:gd name="T66" fmla="*/ 16 w 87"/>
                <a:gd name="T67" fmla="*/ 0 h 50"/>
                <a:gd name="T68" fmla="*/ 9 w 87"/>
                <a:gd name="T69" fmla="*/ 1 h 50"/>
                <a:gd name="T70" fmla="*/ 9 w 87"/>
                <a:gd name="T71" fmla="*/ 1 h 50"/>
                <a:gd name="T72" fmla="*/ 8 w 87"/>
                <a:gd name="T73" fmla="*/ 1 h 50"/>
                <a:gd name="T74" fmla="*/ 5 w 87"/>
                <a:gd name="T75" fmla="*/ 1 h 50"/>
                <a:gd name="T76" fmla="*/ 3 w 87"/>
                <a:gd name="T77" fmla="*/ 1 h 50"/>
                <a:gd name="T78" fmla="*/ 1 w 87"/>
                <a:gd name="T79" fmla="*/ 2 h 50"/>
                <a:gd name="T80" fmla="*/ 0 w 87"/>
                <a:gd name="T81" fmla="*/ 2 h 50"/>
                <a:gd name="T82" fmla="*/ 13 w 87"/>
                <a:gd name="T83" fmla="*/ 10 h 50"/>
                <a:gd name="T84" fmla="*/ 15 w 87"/>
                <a:gd name="T85" fmla="*/ 9 h 50"/>
                <a:gd name="T86" fmla="*/ 16 w 87"/>
                <a:gd name="T87" fmla="*/ 9 h 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 h="50">
                  <a:moveTo>
                    <a:pt x="16" y="9"/>
                  </a:moveTo>
                  <a:lnTo>
                    <a:pt x="16" y="9"/>
                  </a:lnTo>
                  <a:lnTo>
                    <a:pt x="17" y="9"/>
                  </a:lnTo>
                  <a:lnTo>
                    <a:pt x="18" y="9"/>
                  </a:lnTo>
                  <a:lnTo>
                    <a:pt x="20" y="9"/>
                  </a:lnTo>
                  <a:lnTo>
                    <a:pt x="17" y="10"/>
                  </a:lnTo>
                  <a:lnTo>
                    <a:pt x="15" y="10"/>
                  </a:lnTo>
                  <a:lnTo>
                    <a:pt x="28" y="18"/>
                  </a:lnTo>
                  <a:lnTo>
                    <a:pt x="42" y="21"/>
                  </a:lnTo>
                  <a:lnTo>
                    <a:pt x="54" y="29"/>
                  </a:lnTo>
                  <a:lnTo>
                    <a:pt x="51" y="29"/>
                  </a:lnTo>
                  <a:lnTo>
                    <a:pt x="49" y="30"/>
                  </a:lnTo>
                  <a:lnTo>
                    <a:pt x="70" y="41"/>
                  </a:lnTo>
                  <a:lnTo>
                    <a:pt x="71" y="41"/>
                  </a:lnTo>
                  <a:lnTo>
                    <a:pt x="73" y="42"/>
                  </a:lnTo>
                  <a:lnTo>
                    <a:pt x="87" y="50"/>
                  </a:lnTo>
                  <a:lnTo>
                    <a:pt x="87" y="49"/>
                  </a:lnTo>
                  <a:lnTo>
                    <a:pt x="86" y="49"/>
                  </a:lnTo>
                  <a:lnTo>
                    <a:pt x="86" y="47"/>
                  </a:lnTo>
                  <a:lnTo>
                    <a:pt x="86" y="46"/>
                  </a:lnTo>
                  <a:lnTo>
                    <a:pt x="76" y="30"/>
                  </a:lnTo>
                  <a:lnTo>
                    <a:pt x="63" y="17"/>
                  </a:lnTo>
                  <a:lnTo>
                    <a:pt x="63" y="16"/>
                  </a:lnTo>
                  <a:lnTo>
                    <a:pt x="62" y="16"/>
                  </a:lnTo>
                  <a:lnTo>
                    <a:pt x="47" y="6"/>
                  </a:lnTo>
                  <a:lnTo>
                    <a:pt x="34" y="2"/>
                  </a:lnTo>
                  <a:lnTo>
                    <a:pt x="24" y="0"/>
                  </a:lnTo>
                  <a:lnTo>
                    <a:pt x="16" y="0"/>
                  </a:lnTo>
                  <a:lnTo>
                    <a:pt x="9" y="1"/>
                  </a:lnTo>
                  <a:lnTo>
                    <a:pt x="8" y="1"/>
                  </a:lnTo>
                  <a:lnTo>
                    <a:pt x="5" y="1"/>
                  </a:lnTo>
                  <a:lnTo>
                    <a:pt x="3" y="1"/>
                  </a:lnTo>
                  <a:lnTo>
                    <a:pt x="1" y="2"/>
                  </a:lnTo>
                  <a:lnTo>
                    <a:pt x="0" y="2"/>
                  </a:lnTo>
                  <a:lnTo>
                    <a:pt x="13" y="10"/>
                  </a:lnTo>
                  <a:lnTo>
                    <a:pt x="15" y="9"/>
                  </a:lnTo>
                  <a:lnTo>
                    <a:pt x="16"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29" name="Freeform 116"/>
            <p:cNvSpPr>
              <a:spLocks noChangeAspect="1"/>
            </p:cNvSpPr>
            <p:nvPr/>
          </p:nvSpPr>
          <p:spPr bwMode="auto">
            <a:xfrm>
              <a:off x="73" y="3770"/>
              <a:ext cx="13" cy="86"/>
            </a:xfrm>
            <a:custGeom>
              <a:avLst/>
              <a:gdLst>
                <a:gd name="T0" fmla="*/ 13 w 13"/>
                <a:gd name="T1" fmla="*/ 66 h 86"/>
                <a:gd name="T2" fmla="*/ 12 w 13"/>
                <a:gd name="T3" fmla="*/ 62 h 86"/>
                <a:gd name="T4" fmla="*/ 11 w 13"/>
                <a:gd name="T5" fmla="*/ 58 h 86"/>
                <a:gd name="T6" fmla="*/ 10 w 13"/>
                <a:gd name="T7" fmla="*/ 55 h 86"/>
                <a:gd name="T8" fmla="*/ 10 w 13"/>
                <a:gd name="T9" fmla="*/ 53 h 86"/>
                <a:gd name="T10" fmla="*/ 10 w 13"/>
                <a:gd name="T11" fmla="*/ 49 h 86"/>
                <a:gd name="T12" fmla="*/ 10 w 13"/>
                <a:gd name="T13" fmla="*/ 47 h 86"/>
                <a:gd name="T14" fmla="*/ 10 w 13"/>
                <a:gd name="T15" fmla="*/ 45 h 86"/>
                <a:gd name="T16" fmla="*/ 10 w 13"/>
                <a:gd name="T17" fmla="*/ 41 h 86"/>
                <a:gd name="T18" fmla="*/ 10 w 13"/>
                <a:gd name="T19" fmla="*/ 38 h 86"/>
                <a:gd name="T20" fmla="*/ 10 w 13"/>
                <a:gd name="T21" fmla="*/ 35 h 86"/>
                <a:gd name="T22" fmla="*/ 11 w 13"/>
                <a:gd name="T23" fmla="*/ 30 h 86"/>
                <a:gd name="T24" fmla="*/ 12 w 13"/>
                <a:gd name="T25" fmla="*/ 25 h 86"/>
                <a:gd name="T26" fmla="*/ 13 w 13"/>
                <a:gd name="T27" fmla="*/ 18 h 86"/>
                <a:gd name="T28" fmla="*/ 13 w 13"/>
                <a:gd name="T29" fmla="*/ 0 h 86"/>
                <a:gd name="T30" fmla="*/ 11 w 13"/>
                <a:gd name="T31" fmla="*/ 5 h 86"/>
                <a:gd name="T32" fmla="*/ 8 w 13"/>
                <a:gd name="T33" fmla="*/ 10 h 86"/>
                <a:gd name="T34" fmla="*/ 3 w 13"/>
                <a:gd name="T35" fmla="*/ 24 h 86"/>
                <a:gd name="T36" fmla="*/ 0 w 13"/>
                <a:gd name="T37" fmla="*/ 33 h 86"/>
                <a:gd name="T38" fmla="*/ 0 w 13"/>
                <a:gd name="T39" fmla="*/ 37 h 86"/>
                <a:gd name="T40" fmla="*/ 0 w 13"/>
                <a:gd name="T41" fmla="*/ 41 h 86"/>
                <a:gd name="T42" fmla="*/ 0 w 13"/>
                <a:gd name="T43" fmla="*/ 45 h 86"/>
                <a:gd name="T44" fmla="*/ 0 w 13"/>
                <a:gd name="T45" fmla="*/ 47 h 86"/>
                <a:gd name="T46" fmla="*/ 0 w 13"/>
                <a:gd name="T47" fmla="*/ 50 h 86"/>
                <a:gd name="T48" fmla="*/ 0 w 13"/>
                <a:gd name="T49" fmla="*/ 54 h 86"/>
                <a:gd name="T50" fmla="*/ 2 w 13"/>
                <a:gd name="T51" fmla="*/ 58 h 86"/>
                <a:gd name="T52" fmla="*/ 2 w 13"/>
                <a:gd name="T53" fmla="*/ 62 h 86"/>
                <a:gd name="T54" fmla="*/ 4 w 13"/>
                <a:gd name="T55" fmla="*/ 67 h 86"/>
                <a:gd name="T56" fmla="*/ 6 w 13"/>
                <a:gd name="T57" fmla="*/ 72 h 86"/>
                <a:gd name="T58" fmla="*/ 10 w 13"/>
                <a:gd name="T59" fmla="*/ 78 h 86"/>
                <a:gd name="T60" fmla="*/ 12 w 13"/>
                <a:gd name="T61" fmla="*/ 83 h 86"/>
                <a:gd name="T62" fmla="*/ 12 w 13"/>
                <a:gd name="T63" fmla="*/ 84 h 86"/>
                <a:gd name="T64" fmla="*/ 13 w 13"/>
                <a:gd name="T65" fmla="*/ 84 h 86"/>
                <a:gd name="T66" fmla="*/ 13 w 13"/>
                <a:gd name="T67" fmla="*/ 86 h 86"/>
                <a:gd name="T68" fmla="*/ 13 w 13"/>
                <a:gd name="T69" fmla="*/ 86 h 86"/>
                <a:gd name="T70" fmla="*/ 13 w 13"/>
                <a:gd name="T71" fmla="*/ 64 h 86"/>
                <a:gd name="T72" fmla="*/ 13 w 13"/>
                <a:gd name="T73" fmla="*/ 66 h 86"/>
                <a:gd name="T74" fmla="*/ 13 w 13"/>
                <a:gd name="T75" fmla="*/ 66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 h="86">
                  <a:moveTo>
                    <a:pt x="13" y="66"/>
                  </a:moveTo>
                  <a:lnTo>
                    <a:pt x="12" y="62"/>
                  </a:lnTo>
                  <a:lnTo>
                    <a:pt x="11" y="58"/>
                  </a:lnTo>
                  <a:lnTo>
                    <a:pt x="10" y="55"/>
                  </a:lnTo>
                  <a:lnTo>
                    <a:pt x="10" y="53"/>
                  </a:lnTo>
                  <a:lnTo>
                    <a:pt x="10" y="49"/>
                  </a:lnTo>
                  <a:lnTo>
                    <a:pt x="10" y="47"/>
                  </a:lnTo>
                  <a:lnTo>
                    <a:pt x="10" y="45"/>
                  </a:lnTo>
                  <a:lnTo>
                    <a:pt x="10" y="41"/>
                  </a:lnTo>
                  <a:lnTo>
                    <a:pt x="10" y="38"/>
                  </a:lnTo>
                  <a:lnTo>
                    <a:pt x="10" y="35"/>
                  </a:lnTo>
                  <a:lnTo>
                    <a:pt x="11" y="30"/>
                  </a:lnTo>
                  <a:lnTo>
                    <a:pt x="12" y="25"/>
                  </a:lnTo>
                  <a:lnTo>
                    <a:pt x="13" y="18"/>
                  </a:lnTo>
                  <a:lnTo>
                    <a:pt x="13" y="0"/>
                  </a:lnTo>
                  <a:lnTo>
                    <a:pt x="11" y="5"/>
                  </a:lnTo>
                  <a:lnTo>
                    <a:pt x="8" y="10"/>
                  </a:lnTo>
                  <a:lnTo>
                    <a:pt x="3" y="24"/>
                  </a:lnTo>
                  <a:lnTo>
                    <a:pt x="0" y="33"/>
                  </a:lnTo>
                  <a:lnTo>
                    <a:pt x="0" y="37"/>
                  </a:lnTo>
                  <a:lnTo>
                    <a:pt x="0" y="41"/>
                  </a:lnTo>
                  <a:lnTo>
                    <a:pt x="0" y="45"/>
                  </a:lnTo>
                  <a:lnTo>
                    <a:pt x="0" y="47"/>
                  </a:lnTo>
                  <a:lnTo>
                    <a:pt x="0" y="50"/>
                  </a:lnTo>
                  <a:lnTo>
                    <a:pt x="0" y="54"/>
                  </a:lnTo>
                  <a:lnTo>
                    <a:pt x="2" y="58"/>
                  </a:lnTo>
                  <a:lnTo>
                    <a:pt x="2" y="62"/>
                  </a:lnTo>
                  <a:lnTo>
                    <a:pt x="4" y="67"/>
                  </a:lnTo>
                  <a:lnTo>
                    <a:pt x="6" y="72"/>
                  </a:lnTo>
                  <a:lnTo>
                    <a:pt x="10" y="78"/>
                  </a:lnTo>
                  <a:lnTo>
                    <a:pt x="12" y="83"/>
                  </a:lnTo>
                  <a:lnTo>
                    <a:pt x="12" y="84"/>
                  </a:lnTo>
                  <a:lnTo>
                    <a:pt x="13" y="84"/>
                  </a:lnTo>
                  <a:lnTo>
                    <a:pt x="13" y="86"/>
                  </a:lnTo>
                  <a:lnTo>
                    <a:pt x="13" y="64"/>
                  </a:lnTo>
                  <a:lnTo>
                    <a:pt x="13" y="66"/>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0" name="Freeform 117"/>
            <p:cNvSpPr>
              <a:spLocks noChangeAspect="1"/>
            </p:cNvSpPr>
            <p:nvPr/>
          </p:nvSpPr>
          <p:spPr bwMode="auto">
            <a:xfrm>
              <a:off x="189" y="3782"/>
              <a:ext cx="16" cy="43"/>
            </a:xfrm>
            <a:custGeom>
              <a:avLst/>
              <a:gdLst>
                <a:gd name="T0" fmla="*/ 4 w 16"/>
                <a:gd name="T1" fmla="*/ 21 h 43"/>
                <a:gd name="T2" fmla="*/ 3 w 16"/>
                <a:gd name="T3" fmla="*/ 22 h 43"/>
                <a:gd name="T4" fmla="*/ 0 w 16"/>
                <a:gd name="T5" fmla="*/ 25 h 43"/>
                <a:gd name="T6" fmla="*/ 6 w 16"/>
                <a:gd name="T7" fmla="*/ 34 h 43"/>
                <a:gd name="T8" fmla="*/ 10 w 16"/>
                <a:gd name="T9" fmla="*/ 43 h 43"/>
                <a:gd name="T10" fmla="*/ 10 w 16"/>
                <a:gd name="T11" fmla="*/ 42 h 43"/>
                <a:gd name="T12" fmla="*/ 11 w 16"/>
                <a:gd name="T13" fmla="*/ 41 h 43"/>
                <a:gd name="T14" fmla="*/ 16 w 16"/>
                <a:gd name="T15" fmla="*/ 26 h 43"/>
                <a:gd name="T16" fmla="*/ 13 w 16"/>
                <a:gd name="T17" fmla="*/ 9 h 43"/>
                <a:gd name="T18" fmla="*/ 13 w 16"/>
                <a:gd name="T19" fmla="*/ 9 h 43"/>
                <a:gd name="T20" fmla="*/ 13 w 16"/>
                <a:gd name="T21" fmla="*/ 8 h 43"/>
                <a:gd name="T22" fmla="*/ 12 w 16"/>
                <a:gd name="T23" fmla="*/ 6 h 43"/>
                <a:gd name="T24" fmla="*/ 12 w 16"/>
                <a:gd name="T25" fmla="*/ 5 h 43"/>
                <a:gd name="T26" fmla="*/ 11 w 16"/>
                <a:gd name="T27" fmla="*/ 4 h 43"/>
                <a:gd name="T28" fmla="*/ 11 w 16"/>
                <a:gd name="T29" fmla="*/ 4 h 43"/>
                <a:gd name="T30" fmla="*/ 11 w 16"/>
                <a:gd name="T31" fmla="*/ 2 h 43"/>
                <a:gd name="T32" fmla="*/ 10 w 16"/>
                <a:gd name="T33" fmla="*/ 1 h 43"/>
                <a:gd name="T34" fmla="*/ 7 w 16"/>
                <a:gd name="T35" fmla="*/ 0 h 43"/>
                <a:gd name="T36" fmla="*/ 8 w 16"/>
                <a:gd name="T37" fmla="*/ 8 h 43"/>
                <a:gd name="T38" fmla="*/ 7 w 16"/>
                <a:gd name="T39" fmla="*/ 14 h 43"/>
                <a:gd name="T40" fmla="*/ 4 w 16"/>
                <a:gd name="T41" fmla="*/ 2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 h="43">
                  <a:moveTo>
                    <a:pt x="4" y="21"/>
                  </a:moveTo>
                  <a:lnTo>
                    <a:pt x="3" y="22"/>
                  </a:lnTo>
                  <a:lnTo>
                    <a:pt x="0" y="25"/>
                  </a:lnTo>
                  <a:lnTo>
                    <a:pt x="6" y="34"/>
                  </a:lnTo>
                  <a:lnTo>
                    <a:pt x="10" y="43"/>
                  </a:lnTo>
                  <a:lnTo>
                    <a:pt x="10" y="42"/>
                  </a:lnTo>
                  <a:lnTo>
                    <a:pt x="11" y="41"/>
                  </a:lnTo>
                  <a:lnTo>
                    <a:pt x="16" y="26"/>
                  </a:lnTo>
                  <a:lnTo>
                    <a:pt x="13" y="9"/>
                  </a:lnTo>
                  <a:lnTo>
                    <a:pt x="13" y="8"/>
                  </a:lnTo>
                  <a:lnTo>
                    <a:pt x="12" y="6"/>
                  </a:lnTo>
                  <a:lnTo>
                    <a:pt x="12" y="5"/>
                  </a:lnTo>
                  <a:lnTo>
                    <a:pt x="11" y="4"/>
                  </a:lnTo>
                  <a:lnTo>
                    <a:pt x="11" y="2"/>
                  </a:lnTo>
                  <a:lnTo>
                    <a:pt x="10" y="1"/>
                  </a:lnTo>
                  <a:lnTo>
                    <a:pt x="7" y="0"/>
                  </a:lnTo>
                  <a:lnTo>
                    <a:pt x="8" y="8"/>
                  </a:lnTo>
                  <a:lnTo>
                    <a:pt x="7" y="14"/>
                  </a:lnTo>
                  <a:lnTo>
                    <a:pt x="4" y="2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1" name="Freeform 118"/>
            <p:cNvSpPr>
              <a:spLocks noChangeAspect="1"/>
            </p:cNvSpPr>
            <p:nvPr/>
          </p:nvSpPr>
          <p:spPr bwMode="auto">
            <a:xfrm>
              <a:off x="127" y="3751"/>
              <a:ext cx="14" cy="4"/>
            </a:xfrm>
            <a:custGeom>
              <a:avLst/>
              <a:gdLst>
                <a:gd name="T0" fmla="*/ 10 w 14"/>
                <a:gd name="T1" fmla="*/ 0 h 4"/>
                <a:gd name="T2" fmla="*/ 10 w 14"/>
                <a:gd name="T3" fmla="*/ 0 h 4"/>
                <a:gd name="T4" fmla="*/ 10 w 14"/>
                <a:gd name="T5" fmla="*/ 0 h 4"/>
                <a:gd name="T6" fmla="*/ 4 w 14"/>
                <a:gd name="T7" fmla="*/ 0 h 4"/>
                <a:gd name="T8" fmla="*/ 0 w 14"/>
                <a:gd name="T9" fmla="*/ 2 h 4"/>
                <a:gd name="T10" fmla="*/ 4 w 14"/>
                <a:gd name="T11" fmla="*/ 3 h 4"/>
                <a:gd name="T12" fmla="*/ 8 w 14"/>
                <a:gd name="T13" fmla="*/ 4 h 4"/>
                <a:gd name="T14" fmla="*/ 11 w 14"/>
                <a:gd name="T15" fmla="*/ 3 h 4"/>
                <a:gd name="T16" fmla="*/ 14 w 14"/>
                <a:gd name="T17" fmla="*/ 0 h 4"/>
                <a:gd name="T18" fmla="*/ 12 w 14"/>
                <a:gd name="T19" fmla="*/ 0 h 4"/>
                <a:gd name="T20" fmla="*/ 11 w 14"/>
                <a:gd name="T21" fmla="*/ 0 h 4"/>
                <a:gd name="T22" fmla="*/ 10 w 14"/>
                <a:gd name="T23" fmla="*/ 0 h 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
                  <a:moveTo>
                    <a:pt x="10" y="0"/>
                  </a:moveTo>
                  <a:lnTo>
                    <a:pt x="10" y="0"/>
                  </a:lnTo>
                  <a:lnTo>
                    <a:pt x="4" y="0"/>
                  </a:lnTo>
                  <a:lnTo>
                    <a:pt x="0" y="2"/>
                  </a:lnTo>
                  <a:lnTo>
                    <a:pt x="4" y="3"/>
                  </a:lnTo>
                  <a:lnTo>
                    <a:pt x="8" y="4"/>
                  </a:lnTo>
                  <a:lnTo>
                    <a:pt x="11" y="3"/>
                  </a:lnTo>
                  <a:lnTo>
                    <a:pt x="14" y="0"/>
                  </a:lnTo>
                  <a:lnTo>
                    <a:pt x="12" y="0"/>
                  </a:lnTo>
                  <a:lnTo>
                    <a:pt x="11" y="0"/>
                  </a:lnTo>
                  <a:lnTo>
                    <a:pt x="10"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2" name="Freeform 119"/>
            <p:cNvSpPr>
              <a:spLocks noChangeAspect="1"/>
            </p:cNvSpPr>
            <p:nvPr/>
          </p:nvSpPr>
          <p:spPr bwMode="auto">
            <a:xfrm>
              <a:off x="212" y="3791"/>
              <a:ext cx="45" cy="47"/>
            </a:xfrm>
            <a:custGeom>
              <a:avLst/>
              <a:gdLst>
                <a:gd name="T0" fmla="*/ 0 w 45"/>
                <a:gd name="T1" fmla="*/ 47 h 47"/>
                <a:gd name="T2" fmla="*/ 45 w 45"/>
                <a:gd name="T3" fmla="*/ 24 h 47"/>
                <a:gd name="T4" fmla="*/ 1 w 45"/>
                <a:gd name="T5" fmla="*/ 0 h 47"/>
                <a:gd name="T6" fmla="*/ 4 w 45"/>
                <a:gd name="T7" fmla="*/ 18 h 47"/>
                <a:gd name="T8" fmla="*/ 4 w 45"/>
                <a:gd name="T9" fmla="*/ 34 h 47"/>
                <a:gd name="T10" fmla="*/ 0 w 45"/>
                <a:gd name="T11" fmla="*/ 47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47">
                  <a:moveTo>
                    <a:pt x="0" y="47"/>
                  </a:moveTo>
                  <a:lnTo>
                    <a:pt x="45" y="24"/>
                  </a:lnTo>
                  <a:lnTo>
                    <a:pt x="1" y="0"/>
                  </a:lnTo>
                  <a:lnTo>
                    <a:pt x="4" y="18"/>
                  </a:lnTo>
                  <a:lnTo>
                    <a:pt x="4" y="34"/>
                  </a:lnTo>
                  <a:lnTo>
                    <a:pt x="0"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3" name="Freeform 120"/>
            <p:cNvSpPr>
              <a:spLocks noChangeAspect="1"/>
            </p:cNvSpPr>
            <p:nvPr/>
          </p:nvSpPr>
          <p:spPr bwMode="auto">
            <a:xfrm>
              <a:off x="146" y="3759"/>
              <a:ext cx="29" cy="15"/>
            </a:xfrm>
            <a:custGeom>
              <a:avLst/>
              <a:gdLst>
                <a:gd name="T0" fmla="*/ 4 w 29"/>
                <a:gd name="T1" fmla="*/ 0 h 15"/>
                <a:gd name="T2" fmla="*/ 1 w 29"/>
                <a:gd name="T3" fmla="*/ 0 h 15"/>
                <a:gd name="T4" fmla="*/ 0 w 29"/>
                <a:gd name="T5" fmla="*/ 2 h 15"/>
                <a:gd name="T6" fmla="*/ 8 w 29"/>
                <a:gd name="T7" fmla="*/ 7 h 15"/>
                <a:gd name="T8" fmla="*/ 17 w 29"/>
                <a:gd name="T9" fmla="*/ 15 h 15"/>
                <a:gd name="T10" fmla="*/ 24 w 29"/>
                <a:gd name="T11" fmla="*/ 12 h 15"/>
                <a:gd name="T12" fmla="*/ 29 w 29"/>
                <a:gd name="T13" fmla="*/ 12 h 15"/>
                <a:gd name="T14" fmla="*/ 8 w 29"/>
                <a:gd name="T15" fmla="*/ 0 h 15"/>
                <a:gd name="T16" fmla="*/ 6 w 29"/>
                <a:gd name="T17" fmla="*/ 0 h 15"/>
                <a:gd name="T18" fmla="*/ 4 w 2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15">
                  <a:moveTo>
                    <a:pt x="4" y="0"/>
                  </a:moveTo>
                  <a:lnTo>
                    <a:pt x="1" y="0"/>
                  </a:lnTo>
                  <a:lnTo>
                    <a:pt x="0" y="2"/>
                  </a:lnTo>
                  <a:lnTo>
                    <a:pt x="8" y="7"/>
                  </a:lnTo>
                  <a:lnTo>
                    <a:pt x="17" y="15"/>
                  </a:lnTo>
                  <a:lnTo>
                    <a:pt x="24" y="12"/>
                  </a:lnTo>
                  <a:lnTo>
                    <a:pt x="29" y="12"/>
                  </a:lnTo>
                  <a:lnTo>
                    <a:pt x="8" y="0"/>
                  </a:lnTo>
                  <a:lnTo>
                    <a:pt x="6" y="0"/>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4" name="Freeform 121"/>
            <p:cNvSpPr>
              <a:spLocks noChangeAspect="1"/>
            </p:cNvSpPr>
            <p:nvPr/>
          </p:nvSpPr>
          <p:spPr bwMode="auto">
            <a:xfrm>
              <a:off x="93" y="3823"/>
              <a:ext cx="98" cy="52"/>
            </a:xfrm>
            <a:custGeom>
              <a:avLst/>
              <a:gdLst>
                <a:gd name="T0" fmla="*/ 78 w 98"/>
                <a:gd name="T1" fmla="*/ 27 h 52"/>
                <a:gd name="T2" fmla="*/ 59 w 98"/>
                <a:gd name="T3" fmla="*/ 27 h 52"/>
                <a:gd name="T4" fmla="*/ 42 w 98"/>
                <a:gd name="T5" fmla="*/ 22 h 52"/>
                <a:gd name="T6" fmla="*/ 25 w 98"/>
                <a:gd name="T7" fmla="*/ 13 h 52"/>
                <a:gd name="T8" fmla="*/ 12 w 98"/>
                <a:gd name="T9" fmla="*/ 0 h 52"/>
                <a:gd name="T10" fmla="*/ 7 w 98"/>
                <a:gd name="T11" fmla="*/ 8 h 52"/>
                <a:gd name="T12" fmla="*/ 3 w 98"/>
                <a:gd name="T13" fmla="*/ 14 h 52"/>
                <a:gd name="T14" fmla="*/ 1 w 98"/>
                <a:gd name="T15" fmla="*/ 19 h 52"/>
                <a:gd name="T16" fmla="*/ 0 w 98"/>
                <a:gd name="T17" fmla="*/ 23 h 52"/>
                <a:gd name="T18" fmla="*/ 0 w 98"/>
                <a:gd name="T19" fmla="*/ 26 h 52"/>
                <a:gd name="T20" fmla="*/ 3 w 98"/>
                <a:gd name="T21" fmla="*/ 29 h 52"/>
                <a:gd name="T22" fmla="*/ 4 w 98"/>
                <a:gd name="T23" fmla="*/ 31 h 52"/>
                <a:gd name="T24" fmla="*/ 9 w 98"/>
                <a:gd name="T25" fmla="*/ 37 h 52"/>
                <a:gd name="T26" fmla="*/ 20 w 98"/>
                <a:gd name="T27" fmla="*/ 43 h 52"/>
                <a:gd name="T28" fmla="*/ 34 w 98"/>
                <a:gd name="T29" fmla="*/ 50 h 52"/>
                <a:gd name="T30" fmla="*/ 42 w 98"/>
                <a:gd name="T31" fmla="*/ 52 h 52"/>
                <a:gd name="T32" fmla="*/ 50 w 98"/>
                <a:gd name="T33" fmla="*/ 52 h 52"/>
                <a:gd name="T34" fmla="*/ 98 w 98"/>
                <a:gd name="T35" fmla="*/ 27 h 52"/>
                <a:gd name="T36" fmla="*/ 98 w 98"/>
                <a:gd name="T37" fmla="*/ 23 h 52"/>
                <a:gd name="T38" fmla="*/ 98 w 98"/>
                <a:gd name="T39" fmla="*/ 21 h 52"/>
                <a:gd name="T40" fmla="*/ 92 w 98"/>
                <a:gd name="T41" fmla="*/ 23 h 52"/>
                <a:gd name="T42" fmla="*/ 86 w 98"/>
                <a:gd name="T43" fmla="*/ 26 h 52"/>
                <a:gd name="T44" fmla="*/ 78 w 98"/>
                <a:gd name="T45" fmla="*/ 27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8" h="52">
                  <a:moveTo>
                    <a:pt x="78" y="27"/>
                  </a:moveTo>
                  <a:lnTo>
                    <a:pt x="59" y="27"/>
                  </a:lnTo>
                  <a:lnTo>
                    <a:pt x="42" y="22"/>
                  </a:lnTo>
                  <a:lnTo>
                    <a:pt x="25" y="13"/>
                  </a:lnTo>
                  <a:lnTo>
                    <a:pt x="12" y="0"/>
                  </a:lnTo>
                  <a:lnTo>
                    <a:pt x="7" y="8"/>
                  </a:lnTo>
                  <a:lnTo>
                    <a:pt x="3" y="14"/>
                  </a:lnTo>
                  <a:lnTo>
                    <a:pt x="1" y="19"/>
                  </a:lnTo>
                  <a:lnTo>
                    <a:pt x="0" y="23"/>
                  </a:lnTo>
                  <a:lnTo>
                    <a:pt x="0" y="26"/>
                  </a:lnTo>
                  <a:lnTo>
                    <a:pt x="3" y="29"/>
                  </a:lnTo>
                  <a:lnTo>
                    <a:pt x="4" y="31"/>
                  </a:lnTo>
                  <a:lnTo>
                    <a:pt x="9" y="37"/>
                  </a:lnTo>
                  <a:lnTo>
                    <a:pt x="20" y="43"/>
                  </a:lnTo>
                  <a:lnTo>
                    <a:pt x="34" y="50"/>
                  </a:lnTo>
                  <a:lnTo>
                    <a:pt x="42" y="52"/>
                  </a:lnTo>
                  <a:lnTo>
                    <a:pt x="50" y="52"/>
                  </a:lnTo>
                  <a:lnTo>
                    <a:pt x="98" y="27"/>
                  </a:lnTo>
                  <a:lnTo>
                    <a:pt x="98" y="23"/>
                  </a:lnTo>
                  <a:lnTo>
                    <a:pt x="98" y="21"/>
                  </a:lnTo>
                  <a:lnTo>
                    <a:pt x="92" y="23"/>
                  </a:lnTo>
                  <a:lnTo>
                    <a:pt x="86" y="26"/>
                  </a:lnTo>
                  <a:lnTo>
                    <a:pt x="78" y="2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5" name="Freeform 122"/>
            <p:cNvSpPr>
              <a:spLocks noChangeAspect="1"/>
            </p:cNvSpPr>
            <p:nvPr/>
          </p:nvSpPr>
          <p:spPr bwMode="auto">
            <a:xfrm>
              <a:off x="101" y="3761"/>
              <a:ext cx="26" cy="47"/>
            </a:xfrm>
            <a:custGeom>
              <a:avLst/>
              <a:gdLst>
                <a:gd name="T0" fmla="*/ 5 w 26"/>
                <a:gd name="T1" fmla="*/ 47 h 47"/>
                <a:gd name="T2" fmla="*/ 14 w 26"/>
                <a:gd name="T3" fmla="*/ 39 h 47"/>
                <a:gd name="T4" fmla="*/ 25 w 26"/>
                <a:gd name="T5" fmla="*/ 31 h 47"/>
                <a:gd name="T6" fmla="*/ 24 w 26"/>
                <a:gd name="T7" fmla="*/ 30 h 47"/>
                <a:gd name="T8" fmla="*/ 24 w 26"/>
                <a:gd name="T9" fmla="*/ 29 h 47"/>
                <a:gd name="T10" fmla="*/ 24 w 26"/>
                <a:gd name="T11" fmla="*/ 29 h 47"/>
                <a:gd name="T12" fmla="*/ 24 w 26"/>
                <a:gd name="T13" fmla="*/ 29 h 47"/>
                <a:gd name="T14" fmla="*/ 21 w 26"/>
                <a:gd name="T15" fmla="*/ 15 h 47"/>
                <a:gd name="T16" fmla="*/ 25 w 26"/>
                <a:gd name="T17" fmla="*/ 2 h 47"/>
                <a:gd name="T18" fmla="*/ 26 w 26"/>
                <a:gd name="T19" fmla="*/ 2 h 47"/>
                <a:gd name="T20" fmla="*/ 26 w 26"/>
                <a:gd name="T21" fmla="*/ 2 h 47"/>
                <a:gd name="T22" fmla="*/ 18 w 26"/>
                <a:gd name="T23" fmla="*/ 0 h 47"/>
                <a:gd name="T24" fmla="*/ 12 w 26"/>
                <a:gd name="T25" fmla="*/ 0 h 47"/>
                <a:gd name="T26" fmla="*/ 9 w 26"/>
                <a:gd name="T27" fmla="*/ 4 h 47"/>
                <a:gd name="T28" fmla="*/ 5 w 26"/>
                <a:gd name="T29" fmla="*/ 8 h 47"/>
                <a:gd name="T30" fmla="*/ 3 w 26"/>
                <a:gd name="T31" fmla="*/ 14 h 47"/>
                <a:gd name="T32" fmla="*/ 1 w 26"/>
                <a:gd name="T33" fmla="*/ 21 h 47"/>
                <a:gd name="T34" fmla="*/ 0 w 26"/>
                <a:gd name="T35" fmla="*/ 27 h 47"/>
                <a:gd name="T36" fmla="*/ 1 w 26"/>
                <a:gd name="T37" fmla="*/ 34 h 47"/>
                <a:gd name="T38" fmla="*/ 3 w 26"/>
                <a:gd name="T39" fmla="*/ 40 h 47"/>
                <a:gd name="T40" fmla="*/ 4 w 26"/>
                <a:gd name="T41" fmla="*/ 44 h 47"/>
                <a:gd name="T42" fmla="*/ 5 w 26"/>
                <a:gd name="T43" fmla="*/ 47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47">
                  <a:moveTo>
                    <a:pt x="5" y="47"/>
                  </a:moveTo>
                  <a:lnTo>
                    <a:pt x="14" y="39"/>
                  </a:lnTo>
                  <a:lnTo>
                    <a:pt x="25" y="31"/>
                  </a:lnTo>
                  <a:lnTo>
                    <a:pt x="24" y="30"/>
                  </a:lnTo>
                  <a:lnTo>
                    <a:pt x="24" y="29"/>
                  </a:lnTo>
                  <a:lnTo>
                    <a:pt x="21" y="15"/>
                  </a:lnTo>
                  <a:lnTo>
                    <a:pt x="25" y="2"/>
                  </a:lnTo>
                  <a:lnTo>
                    <a:pt x="26" y="2"/>
                  </a:lnTo>
                  <a:lnTo>
                    <a:pt x="18" y="0"/>
                  </a:lnTo>
                  <a:lnTo>
                    <a:pt x="12" y="0"/>
                  </a:lnTo>
                  <a:lnTo>
                    <a:pt x="9" y="4"/>
                  </a:lnTo>
                  <a:lnTo>
                    <a:pt x="5" y="8"/>
                  </a:lnTo>
                  <a:lnTo>
                    <a:pt x="3" y="14"/>
                  </a:lnTo>
                  <a:lnTo>
                    <a:pt x="1" y="21"/>
                  </a:lnTo>
                  <a:lnTo>
                    <a:pt x="0" y="27"/>
                  </a:lnTo>
                  <a:lnTo>
                    <a:pt x="1" y="34"/>
                  </a:lnTo>
                  <a:lnTo>
                    <a:pt x="3" y="40"/>
                  </a:lnTo>
                  <a:lnTo>
                    <a:pt x="4" y="44"/>
                  </a:lnTo>
                  <a:lnTo>
                    <a:pt x="5" y="47"/>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6" name="Freeform 123"/>
            <p:cNvSpPr>
              <a:spLocks noChangeAspect="1"/>
            </p:cNvSpPr>
            <p:nvPr/>
          </p:nvSpPr>
          <p:spPr bwMode="auto">
            <a:xfrm>
              <a:off x="131" y="3766"/>
              <a:ext cx="23" cy="21"/>
            </a:xfrm>
            <a:custGeom>
              <a:avLst/>
              <a:gdLst>
                <a:gd name="T0" fmla="*/ 2 w 23"/>
                <a:gd name="T1" fmla="*/ 20 h 21"/>
                <a:gd name="T2" fmla="*/ 2 w 23"/>
                <a:gd name="T3" fmla="*/ 21 h 21"/>
                <a:gd name="T4" fmla="*/ 3 w 23"/>
                <a:gd name="T5" fmla="*/ 21 h 21"/>
                <a:gd name="T6" fmla="*/ 12 w 23"/>
                <a:gd name="T7" fmla="*/ 16 h 21"/>
                <a:gd name="T8" fmla="*/ 23 w 23"/>
                <a:gd name="T9" fmla="*/ 10 h 21"/>
                <a:gd name="T10" fmla="*/ 13 w 23"/>
                <a:gd name="T11" fmla="*/ 5 h 21"/>
                <a:gd name="T12" fmla="*/ 6 w 23"/>
                <a:gd name="T13" fmla="*/ 0 h 21"/>
                <a:gd name="T14" fmla="*/ 4 w 23"/>
                <a:gd name="T15" fmla="*/ 1 h 21"/>
                <a:gd name="T16" fmla="*/ 3 w 23"/>
                <a:gd name="T17" fmla="*/ 3 h 21"/>
                <a:gd name="T18" fmla="*/ 2 w 23"/>
                <a:gd name="T19" fmla="*/ 8 h 21"/>
                <a:gd name="T20" fmla="*/ 0 w 23"/>
                <a:gd name="T21" fmla="*/ 14 h 21"/>
                <a:gd name="T22" fmla="*/ 2 w 23"/>
                <a:gd name="T23" fmla="*/ 20 h 21"/>
                <a:gd name="T24" fmla="*/ 2 w 23"/>
                <a:gd name="T25" fmla="*/ 2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 h="21">
                  <a:moveTo>
                    <a:pt x="2" y="20"/>
                  </a:moveTo>
                  <a:lnTo>
                    <a:pt x="2" y="21"/>
                  </a:lnTo>
                  <a:lnTo>
                    <a:pt x="3" y="21"/>
                  </a:lnTo>
                  <a:lnTo>
                    <a:pt x="12" y="16"/>
                  </a:lnTo>
                  <a:lnTo>
                    <a:pt x="23" y="10"/>
                  </a:lnTo>
                  <a:lnTo>
                    <a:pt x="13" y="5"/>
                  </a:lnTo>
                  <a:lnTo>
                    <a:pt x="6" y="0"/>
                  </a:lnTo>
                  <a:lnTo>
                    <a:pt x="4" y="1"/>
                  </a:lnTo>
                  <a:lnTo>
                    <a:pt x="3" y="3"/>
                  </a:lnTo>
                  <a:lnTo>
                    <a:pt x="2" y="8"/>
                  </a:lnTo>
                  <a:lnTo>
                    <a:pt x="0" y="14"/>
                  </a:lnTo>
                  <a:lnTo>
                    <a:pt x="2" y="2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7" name="Freeform 124"/>
            <p:cNvSpPr>
              <a:spLocks noChangeAspect="1"/>
            </p:cNvSpPr>
            <p:nvPr/>
          </p:nvSpPr>
          <p:spPr bwMode="auto">
            <a:xfrm>
              <a:off x="138" y="3784"/>
              <a:ext cx="39" cy="23"/>
            </a:xfrm>
            <a:custGeom>
              <a:avLst/>
              <a:gdLst>
                <a:gd name="T0" fmla="*/ 32 w 39"/>
                <a:gd name="T1" fmla="*/ 23 h 23"/>
                <a:gd name="T2" fmla="*/ 35 w 39"/>
                <a:gd name="T3" fmla="*/ 23 h 23"/>
                <a:gd name="T4" fmla="*/ 39 w 39"/>
                <a:gd name="T5" fmla="*/ 20 h 23"/>
                <a:gd name="T6" fmla="*/ 32 w 39"/>
                <a:gd name="T7" fmla="*/ 10 h 23"/>
                <a:gd name="T8" fmla="*/ 24 w 39"/>
                <a:gd name="T9" fmla="*/ 0 h 23"/>
                <a:gd name="T10" fmla="*/ 21 w 39"/>
                <a:gd name="T11" fmla="*/ 0 h 23"/>
                <a:gd name="T12" fmla="*/ 20 w 39"/>
                <a:gd name="T13" fmla="*/ 2 h 23"/>
                <a:gd name="T14" fmla="*/ 10 w 39"/>
                <a:gd name="T15" fmla="*/ 6 h 23"/>
                <a:gd name="T16" fmla="*/ 0 w 39"/>
                <a:gd name="T17" fmla="*/ 11 h 23"/>
                <a:gd name="T18" fmla="*/ 9 w 39"/>
                <a:gd name="T19" fmla="*/ 19 h 23"/>
                <a:gd name="T20" fmla="*/ 20 w 39"/>
                <a:gd name="T21" fmla="*/ 23 h 23"/>
                <a:gd name="T22" fmla="*/ 32 w 39"/>
                <a:gd name="T23" fmla="*/ 2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3">
                  <a:moveTo>
                    <a:pt x="32" y="23"/>
                  </a:moveTo>
                  <a:lnTo>
                    <a:pt x="35" y="23"/>
                  </a:lnTo>
                  <a:lnTo>
                    <a:pt x="39" y="20"/>
                  </a:lnTo>
                  <a:lnTo>
                    <a:pt x="32" y="10"/>
                  </a:lnTo>
                  <a:lnTo>
                    <a:pt x="24" y="0"/>
                  </a:lnTo>
                  <a:lnTo>
                    <a:pt x="21" y="0"/>
                  </a:lnTo>
                  <a:lnTo>
                    <a:pt x="20" y="2"/>
                  </a:lnTo>
                  <a:lnTo>
                    <a:pt x="10" y="6"/>
                  </a:lnTo>
                  <a:lnTo>
                    <a:pt x="0" y="11"/>
                  </a:lnTo>
                  <a:lnTo>
                    <a:pt x="9" y="19"/>
                  </a:lnTo>
                  <a:lnTo>
                    <a:pt x="20" y="23"/>
                  </a:lnTo>
                  <a:lnTo>
                    <a:pt x="32" y="23"/>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8" name="Freeform 125"/>
            <p:cNvSpPr>
              <a:spLocks noChangeAspect="1"/>
            </p:cNvSpPr>
            <p:nvPr/>
          </p:nvSpPr>
          <p:spPr bwMode="auto">
            <a:xfrm>
              <a:off x="86" y="3722"/>
              <a:ext cx="40" cy="48"/>
            </a:xfrm>
            <a:custGeom>
              <a:avLst/>
              <a:gdLst>
                <a:gd name="T0" fmla="*/ 22 w 40"/>
                <a:gd name="T1" fmla="*/ 29 h 48"/>
                <a:gd name="T2" fmla="*/ 26 w 40"/>
                <a:gd name="T3" fmla="*/ 27 h 48"/>
                <a:gd name="T4" fmla="*/ 29 w 40"/>
                <a:gd name="T5" fmla="*/ 25 h 48"/>
                <a:gd name="T6" fmla="*/ 33 w 40"/>
                <a:gd name="T7" fmla="*/ 24 h 48"/>
                <a:gd name="T8" fmla="*/ 40 w 40"/>
                <a:gd name="T9" fmla="*/ 21 h 48"/>
                <a:gd name="T10" fmla="*/ 0 w 40"/>
                <a:gd name="T11" fmla="*/ 0 h 48"/>
                <a:gd name="T12" fmla="*/ 0 w 40"/>
                <a:gd name="T13" fmla="*/ 48 h 48"/>
                <a:gd name="T14" fmla="*/ 6 w 40"/>
                <a:gd name="T15" fmla="*/ 43 h 48"/>
                <a:gd name="T16" fmla="*/ 10 w 40"/>
                <a:gd name="T17" fmla="*/ 39 h 48"/>
                <a:gd name="T18" fmla="*/ 14 w 40"/>
                <a:gd name="T19" fmla="*/ 35 h 48"/>
                <a:gd name="T20" fmla="*/ 18 w 40"/>
                <a:gd name="T21" fmla="*/ 32 h 48"/>
                <a:gd name="T22" fmla="*/ 20 w 40"/>
                <a:gd name="T23" fmla="*/ 31 h 48"/>
                <a:gd name="T24" fmla="*/ 22 w 40"/>
                <a:gd name="T25" fmla="*/ 29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48">
                  <a:moveTo>
                    <a:pt x="22" y="29"/>
                  </a:moveTo>
                  <a:lnTo>
                    <a:pt x="26" y="27"/>
                  </a:lnTo>
                  <a:lnTo>
                    <a:pt x="29" y="25"/>
                  </a:lnTo>
                  <a:lnTo>
                    <a:pt x="33" y="24"/>
                  </a:lnTo>
                  <a:lnTo>
                    <a:pt x="40" y="21"/>
                  </a:lnTo>
                  <a:lnTo>
                    <a:pt x="0" y="0"/>
                  </a:lnTo>
                  <a:lnTo>
                    <a:pt x="0" y="48"/>
                  </a:lnTo>
                  <a:lnTo>
                    <a:pt x="6" y="43"/>
                  </a:lnTo>
                  <a:lnTo>
                    <a:pt x="10" y="39"/>
                  </a:lnTo>
                  <a:lnTo>
                    <a:pt x="14" y="35"/>
                  </a:lnTo>
                  <a:lnTo>
                    <a:pt x="18" y="32"/>
                  </a:lnTo>
                  <a:lnTo>
                    <a:pt x="20" y="31"/>
                  </a:lnTo>
                  <a:lnTo>
                    <a:pt x="22" y="2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39" name="Freeform 126"/>
            <p:cNvSpPr>
              <a:spLocks noChangeAspect="1"/>
            </p:cNvSpPr>
            <p:nvPr/>
          </p:nvSpPr>
          <p:spPr bwMode="auto">
            <a:xfrm>
              <a:off x="171" y="3779"/>
              <a:ext cx="17" cy="19"/>
            </a:xfrm>
            <a:custGeom>
              <a:avLst/>
              <a:gdLst>
                <a:gd name="T0" fmla="*/ 14 w 17"/>
                <a:gd name="T1" fmla="*/ 19 h 19"/>
                <a:gd name="T2" fmla="*/ 16 w 17"/>
                <a:gd name="T3" fmla="*/ 13 h 19"/>
                <a:gd name="T4" fmla="*/ 17 w 17"/>
                <a:gd name="T5" fmla="*/ 8 h 19"/>
                <a:gd name="T6" fmla="*/ 16 w 17"/>
                <a:gd name="T7" fmla="*/ 1 h 19"/>
                <a:gd name="T8" fmla="*/ 16 w 17"/>
                <a:gd name="T9" fmla="*/ 1 h 19"/>
                <a:gd name="T10" fmla="*/ 16 w 17"/>
                <a:gd name="T11" fmla="*/ 1 h 19"/>
                <a:gd name="T12" fmla="*/ 16 w 17"/>
                <a:gd name="T13" fmla="*/ 0 h 19"/>
                <a:gd name="T14" fmla="*/ 14 w 17"/>
                <a:gd name="T15" fmla="*/ 0 h 19"/>
                <a:gd name="T16" fmla="*/ 8 w 17"/>
                <a:gd name="T17" fmla="*/ 0 h 19"/>
                <a:gd name="T18" fmla="*/ 0 w 17"/>
                <a:gd name="T19" fmla="*/ 1 h 19"/>
                <a:gd name="T20" fmla="*/ 8 w 17"/>
                <a:gd name="T21" fmla="*/ 11 h 19"/>
                <a:gd name="T22" fmla="*/ 14 w 17"/>
                <a:gd name="T23" fmla="*/ 19 h 19"/>
                <a:gd name="T24" fmla="*/ 14 w 17"/>
                <a:gd name="T25" fmla="*/ 19 h 19"/>
                <a:gd name="T26" fmla="*/ 14 w 17"/>
                <a:gd name="T27" fmla="*/ 19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9">
                  <a:moveTo>
                    <a:pt x="14" y="19"/>
                  </a:moveTo>
                  <a:lnTo>
                    <a:pt x="16" y="13"/>
                  </a:lnTo>
                  <a:lnTo>
                    <a:pt x="17" y="8"/>
                  </a:lnTo>
                  <a:lnTo>
                    <a:pt x="16" y="1"/>
                  </a:lnTo>
                  <a:lnTo>
                    <a:pt x="16" y="0"/>
                  </a:lnTo>
                  <a:lnTo>
                    <a:pt x="14" y="0"/>
                  </a:lnTo>
                  <a:lnTo>
                    <a:pt x="8" y="0"/>
                  </a:lnTo>
                  <a:lnTo>
                    <a:pt x="0" y="1"/>
                  </a:lnTo>
                  <a:lnTo>
                    <a:pt x="8" y="11"/>
                  </a:lnTo>
                  <a:lnTo>
                    <a:pt x="14" y="1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40" name="Freeform 127"/>
            <p:cNvSpPr>
              <a:spLocks noChangeAspect="1"/>
            </p:cNvSpPr>
            <p:nvPr/>
          </p:nvSpPr>
          <p:spPr bwMode="auto">
            <a:xfrm>
              <a:off x="112" y="3800"/>
              <a:ext cx="79" cy="41"/>
            </a:xfrm>
            <a:custGeom>
              <a:avLst/>
              <a:gdLst>
                <a:gd name="T0" fmla="*/ 58 w 79"/>
                <a:gd name="T1" fmla="*/ 41 h 41"/>
                <a:gd name="T2" fmla="*/ 65 w 79"/>
                <a:gd name="T3" fmla="*/ 40 h 41"/>
                <a:gd name="T4" fmla="*/ 72 w 79"/>
                <a:gd name="T5" fmla="*/ 37 h 41"/>
                <a:gd name="T6" fmla="*/ 79 w 79"/>
                <a:gd name="T7" fmla="*/ 33 h 41"/>
                <a:gd name="T8" fmla="*/ 75 w 79"/>
                <a:gd name="T9" fmla="*/ 23 h 41"/>
                <a:gd name="T10" fmla="*/ 71 w 79"/>
                <a:gd name="T11" fmla="*/ 12 h 41"/>
                <a:gd name="T12" fmla="*/ 65 w 79"/>
                <a:gd name="T13" fmla="*/ 15 h 41"/>
                <a:gd name="T14" fmla="*/ 59 w 79"/>
                <a:gd name="T15" fmla="*/ 16 h 41"/>
                <a:gd name="T16" fmla="*/ 43 w 79"/>
                <a:gd name="T17" fmla="*/ 16 h 41"/>
                <a:gd name="T18" fmla="*/ 30 w 79"/>
                <a:gd name="T19" fmla="*/ 9 h 41"/>
                <a:gd name="T20" fmla="*/ 18 w 79"/>
                <a:gd name="T21" fmla="*/ 0 h 41"/>
                <a:gd name="T22" fmla="*/ 9 w 79"/>
                <a:gd name="T23" fmla="*/ 8 h 41"/>
                <a:gd name="T24" fmla="*/ 0 w 79"/>
                <a:gd name="T25" fmla="*/ 16 h 41"/>
                <a:gd name="T26" fmla="*/ 11 w 79"/>
                <a:gd name="T27" fmla="*/ 28 h 41"/>
                <a:gd name="T28" fmla="*/ 26 w 79"/>
                <a:gd name="T29" fmla="*/ 36 h 41"/>
                <a:gd name="T30" fmla="*/ 42 w 79"/>
                <a:gd name="T31" fmla="*/ 41 h 41"/>
                <a:gd name="T32" fmla="*/ 58 w 7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 h="41">
                  <a:moveTo>
                    <a:pt x="58" y="41"/>
                  </a:moveTo>
                  <a:lnTo>
                    <a:pt x="65" y="40"/>
                  </a:lnTo>
                  <a:lnTo>
                    <a:pt x="72" y="37"/>
                  </a:lnTo>
                  <a:lnTo>
                    <a:pt x="79" y="33"/>
                  </a:lnTo>
                  <a:lnTo>
                    <a:pt x="75" y="23"/>
                  </a:lnTo>
                  <a:lnTo>
                    <a:pt x="71" y="12"/>
                  </a:lnTo>
                  <a:lnTo>
                    <a:pt x="65" y="15"/>
                  </a:lnTo>
                  <a:lnTo>
                    <a:pt x="59" y="16"/>
                  </a:lnTo>
                  <a:lnTo>
                    <a:pt x="43" y="16"/>
                  </a:lnTo>
                  <a:lnTo>
                    <a:pt x="30" y="9"/>
                  </a:lnTo>
                  <a:lnTo>
                    <a:pt x="18" y="0"/>
                  </a:lnTo>
                  <a:lnTo>
                    <a:pt x="9" y="8"/>
                  </a:lnTo>
                  <a:lnTo>
                    <a:pt x="0" y="16"/>
                  </a:lnTo>
                  <a:lnTo>
                    <a:pt x="11" y="28"/>
                  </a:lnTo>
                  <a:lnTo>
                    <a:pt x="26" y="36"/>
                  </a:lnTo>
                  <a:lnTo>
                    <a:pt x="42" y="41"/>
                  </a:lnTo>
                  <a:lnTo>
                    <a:pt x="58" y="41"/>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41" name="Freeform 128"/>
            <p:cNvSpPr>
              <a:spLocks noChangeAspect="1"/>
            </p:cNvSpPr>
            <p:nvPr/>
          </p:nvSpPr>
          <p:spPr bwMode="auto">
            <a:xfrm>
              <a:off x="86" y="3776"/>
              <a:ext cx="14" cy="58"/>
            </a:xfrm>
            <a:custGeom>
              <a:avLst/>
              <a:gdLst>
                <a:gd name="T0" fmla="*/ 14 w 14"/>
                <a:gd name="T1" fmla="*/ 39 h 58"/>
                <a:gd name="T2" fmla="*/ 11 w 14"/>
                <a:gd name="T3" fmla="*/ 35 h 58"/>
                <a:gd name="T4" fmla="*/ 10 w 14"/>
                <a:gd name="T5" fmla="*/ 29 h 58"/>
                <a:gd name="T6" fmla="*/ 6 w 14"/>
                <a:gd name="T7" fmla="*/ 15 h 58"/>
                <a:gd name="T8" fmla="*/ 7 w 14"/>
                <a:gd name="T9" fmla="*/ 0 h 58"/>
                <a:gd name="T10" fmla="*/ 6 w 14"/>
                <a:gd name="T11" fmla="*/ 4 h 58"/>
                <a:gd name="T12" fmla="*/ 3 w 14"/>
                <a:gd name="T13" fmla="*/ 8 h 58"/>
                <a:gd name="T14" fmla="*/ 2 w 14"/>
                <a:gd name="T15" fmla="*/ 11 h 58"/>
                <a:gd name="T16" fmla="*/ 0 w 14"/>
                <a:gd name="T17" fmla="*/ 12 h 58"/>
                <a:gd name="T18" fmla="*/ 0 w 14"/>
                <a:gd name="T19" fmla="*/ 58 h 58"/>
                <a:gd name="T20" fmla="*/ 4 w 14"/>
                <a:gd name="T21" fmla="*/ 52 h 58"/>
                <a:gd name="T22" fmla="*/ 8 w 14"/>
                <a:gd name="T23" fmla="*/ 45 h 58"/>
                <a:gd name="T24" fmla="*/ 14 w 14"/>
                <a:gd name="T25" fmla="*/ 39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58">
                  <a:moveTo>
                    <a:pt x="14" y="39"/>
                  </a:moveTo>
                  <a:lnTo>
                    <a:pt x="11" y="35"/>
                  </a:lnTo>
                  <a:lnTo>
                    <a:pt x="10" y="29"/>
                  </a:lnTo>
                  <a:lnTo>
                    <a:pt x="6" y="15"/>
                  </a:lnTo>
                  <a:lnTo>
                    <a:pt x="7" y="0"/>
                  </a:lnTo>
                  <a:lnTo>
                    <a:pt x="6" y="4"/>
                  </a:lnTo>
                  <a:lnTo>
                    <a:pt x="3" y="8"/>
                  </a:lnTo>
                  <a:lnTo>
                    <a:pt x="2" y="11"/>
                  </a:lnTo>
                  <a:lnTo>
                    <a:pt x="0" y="12"/>
                  </a:lnTo>
                  <a:lnTo>
                    <a:pt x="0" y="58"/>
                  </a:lnTo>
                  <a:lnTo>
                    <a:pt x="4" y="52"/>
                  </a:lnTo>
                  <a:lnTo>
                    <a:pt x="8" y="45"/>
                  </a:lnTo>
                  <a:lnTo>
                    <a:pt x="14" y="3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42" name="Freeform 129"/>
            <p:cNvSpPr>
              <a:spLocks noChangeAspect="1"/>
            </p:cNvSpPr>
            <p:nvPr/>
          </p:nvSpPr>
          <p:spPr bwMode="auto">
            <a:xfrm>
              <a:off x="200" y="3834"/>
              <a:ext cx="4" cy="7"/>
            </a:xfrm>
            <a:custGeom>
              <a:avLst/>
              <a:gdLst>
                <a:gd name="T0" fmla="*/ 4 w 4"/>
                <a:gd name="T1" fmla="*/ 0 h 7"/>
                <a:gd name="T2" fmla="*/ 1 w 4"/>
                <a:gd name="T3" fmla="*/ 2 h 7"/>
                <a:gd name="T4" fmla="*/ 0 w 4"/>
                <a:gd name="T5" fmla="*/ 3 h 7"/>
                <a:gd name="T6" fmla="*/ 0 w 4"/>
                <a:gd name="T7" fmla="*/ 4 h 7"/>
                <a:gd name="T8" fmla="*/ 0 w 4"/>
                <a:gd name="T9" fmla="*/ 7 h 7"/>
                <a:gd name="T10" fmla="*/ 2 w 4"/>
                <a:gd name="T11" fmla="*/ 3 h 7"/>
                <a:gd name="T12" fmla="*/ 4 w 4"/>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7">
                  <a:moveTo>
                    <a:pt x="4" y="0"/>
                  </a:moveTo>
                  <a:lnTo>
                    <a:pt x="1" y="2"/>
                  </a:lnTo>
                  <a:lnTo>
                    <a:pt x="0" y="3"/>
                  </a:lnTo>
                  <a:lnTo>
                    <a:pt x="0" y="4"/>
                  </a:lnTo>
                  <a:lnTo>
                    <a:pt x="0" y="7"/>
                  </a:lnTo>
                  <a:lnTo>
                    <a:pt x="2" y="3"/>
                  </a:lnTo>
                  <a:lnTo>
                    <a:pt x="4" y="0"/>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43" name="Freeform 130"/>
            <p:cNvSpPr>
              <a:spLocks noChangeAspect="1"/>
            </p:cNvSpPr>
            <p:nvPr/>
          </p:nvSpPr>
          <p:spPr bwMode="auto">
            <a:xfrm>
              <a:off x="86" y="3856"/>
              <a:ext cx="43" cy="50"/>
            </a:xfrm>
            <a:custGeom>
              <a:avLst/>
              <a:gdLst>
                <a:gd name="T0" fmla="*/ 4 w 43"/>
                <a:gd name="T1" fmla="*/ 4 h 50"/>
                <a:gd name="T2" fmla="*/ 2 w 43"/>
                <a:gd name="T3" fmla="*/ 2 h 50"/>
                <a:gd name="T4" fmla="*/ 0 w 43"/>
                <a:gd name="T5" fmla="*/ 0 h 50"/>
                <a:gd name="T6" fmla="*/ 0 w 43"/>
                <a:gd name="T7" fmla="*/ 50 h 50"/>
                <a:gd name="T8" fmla="*/ 43 w 43"/>
                <a:gd name="T9" fmla="*/ 27 h 50"/>
                <a:gd name="T10" fmla="*/ 41 w 43"/>
                <a:gd name="T11" fmla="*/ 26 h 50"/>
                <a:gd name="T12" fmla="*/ 39 w 43"/>
                <a:gd name="T13" fmla="*/ 26 h 50"/>
                <a:gd name="T14" fmla="*/ 22 w 43"/>
                <a:gd name="T15" fmla="*/ 19 h 50"/>
                <a:gd name="T16" fmla="*/ 11 w 43"/>
                <a:gd name="T17" fmla="*/ 10 h 50"/>
                <a:gd name="T18" fmla="*/ 4 w 43"/>
                <a:gd name="T19" fmla="*/ 4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50">
                  <a:moveTo>
                    <a:pt x="4" y="4"/>
                  </a:moveTo>
                  <a:lnTo>
                    <a:pt x="2" y="2"/>
                  </a:lnTo>
                  <a:lnTo>
                    <a:pt x="0" y="0"/>
                  </a:lnTo>
                  <a:lnTo>
                    <a:pt x="0" y="50"/>
                  </a:lnTo>
                  <a:lnTo>
                    <a:pt x="43" y="27"/>
                  </a:lnTo>
                  <a:lnTo>
                    <a:pt x="41" y="26"/>
                  </a:lnTo>
                  <a:lnTo>
                    <a:pt x="39" y="26"/>
                  </a:lnTo>
                  <a:lnTo>
                    <a:pt x="22" y="19"/>
                  </a:lnTo>
                  <a:lnTo>
                    <a:pt x="11" y="10"/>
                  </a:lnTo>
                  <a:lnTo>
                    <a:pt x="4" y="4"/>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sp>
          <p:nvSpPr>
            <p:cNvPr id="3144" name="Freeform 131"/>
            <p:cNvSpPr>
              <a:spLocks noChangeAspect="1" noEditPoints="1"/>
            </p:cNvSpPr>
            <p:nvPr/>
          </p:nvSpPr>
          <p:spPr bwMode="auto">
            <a:xfrm>
              <a:off x="217" y="3864"/>
              <a:ext cx="21" cy="21"/>
            </a:xfrm>
            <a:custGeom>
              <a:avLst/>
              <a:gdLst>
                <a:gd name="T0" fmla="*/ 0 w 21"/>
                <a:gd name="T1" fmla="*/ 10 h 21"/>
                <a:gd name="T2" fmla="*/ 0 w 21"/>
                <a:gd name="T3" fmla="*/ 6 h 21"/>
                <a:gd name="T4" fmla="*/ 3 w 21"/>
                <a:gd name="T5" fmla="*/ 3 h 21"/>
                <a:gd name="T6" fmla="*/ 5 w 21"/>
                <a:gd name="T7" fmla="*/ 1 h 21"/>
                <a:gd name="T8" fmla="*/ 11 w 21"/>
                <a:gd name="T9" fmla="*/ 0 h 21"/>
                <a:gd name="T10" fmla="*/ 14 w 21"/>
                <a:gd name="T11" fmla="*/ 1 h 21"/>
                <a:gd name="T12" fmla="*/ 17 w 21"/>
                <a:gd name="T13" fmla="*/ 3 h 21"/>
                <a:gd name="T14" fmla="*/ 20 w 21"/>
                <a:gd name="T15" fmla="*/ 6 h 21"/>
                <a:gd name="T16" fmla="*/ 21 w 21"/>
                <a:gd name="T17" fmla="*/ 10 h 21"/>
                <a:gd name="T18" fmla="*/ 20 w 21"/>
                <a:gd name="T19" fmla="*/ 14 h 21"/>
                <a:gd name="T20" fmla="*/ 17 w 21"/>
                <a:gd name="T21" fmla="*/ 18 h 21"/>
                <a:gd name="T22" fmla="*/ 14 w 21"/>
                <a:gd name="T23" fmla="*/ 21 h 21"/>
                <a:gd name="T24" fmla="*/ 11 w 21"/>
                <a:gd name="T25" fmla="*/ 21 h 21"/>
                <a:gd name="T26" fmla="*/ 5 w 21"/>
                <a:gd name="T27" fmla="*/ 21 h 21"/>
                <a:gd name="T28" fmla="*/ 3 w 21"/>
                <a:gd name="T29" fmla="*/ 18 h 21"/>
                <a:gd name="T30" fmla="*/ 0 w 21"/>
                <a:gd name="T31" fmla="*/ 14 h 21"/>
                <a:gd name="T32" fmla="*/ 0 w 21"/>
                <a:gd name="T33" fmla="*/ 10 h 21"/>
                <a:gd name="T34" fmla="*/ 1 w 21"/>
                <a:gd name="T35" fmla="*/ 10 h 21"/>
                <a:gd name="T36" fmla="*/ 3 w 21"/>
                <a:gd name="T37" fmla="*/ 14 h 21"/>
                <a:gd name="T38" fmla="*/ 4 w 21"/>
                <a:gd name="T39" fmla="*/ 17 h 21"/>
                <a:gd name="T40" fmla="*/ 7 w 21"/>
                <a:gd name="T41" fmla="*/ 18 h 21"/>
                <a:gd name="T42" fmla="*/ 11 w 21"/>
                <a:gd name="T43" fmla="*/ 19 h 21"/>
                <a:gd name="T44" fmla="*/ 13 w 21"/>
                <a:gd name="T45" fmla="*/ 18 h 21"/>
                <a:gd name="T46" fmla="*/ 16 w 21"/>
                <a:gd name="T47" fmla="*/ 17 h 21"/>
                <a:gd name="T48" fmla="*/ 18 w 21"/>
                <a:gd name="T49" fmla="*/ 14 h 21"/>
                <a:gd name="T50" fmla="*/ 18 w 21"/>
                <a:gd name="T51" fmla="*/ 10 h 21"/>
                <a:gd name="T52" fmla="*/ 18 w 21"/>
                <a:gd name="T53" fmla="*/ 7 h 21"/>
                <a:gd name="T54" fmla="*/ 16 w 21"/>
                <a:gd name="T55" fmla="*/ 5 h 21"/>
                <a:gd name="T56" fmla="*/ 13 w 21"/>
                <a:gd name="T57" fmla="*/ 2 h 21"/>
                <a:gd name="T58" fmla="*/ 11 w 21"/>
                <a:gd name="T59" fmla="*/ 2 h 21"/>
                <a:gd name="T60" fmla="*/ 7 w 21"/>
                <a:gd name="T61" fmla="*/ 2 h 21"/>
                <a:gd name="T62" fmla="*/ 4 w 21"/>
                <a:gd name="T63" fmla="*/ 5 h 21"/>
                <a:gd name="T64" fmla="*/ 3 w 21"/>
                <a:gd name="T65" fmla="*/ 7 h 21"/>
                <a:gd name="T66" fmla="*/ 1 w 21"/>
                <a:gd name="T67" fmla="*/ 10 h 21"/>
                <a:gd name="T68" fmla="*/ 16 w 21"/>
                <a:gd name="T69" fmla="*/ 17 h 21"/>
                <a:gd name="T70" fmla="*/ 13 w 21"/>
                <a:gd name="T71" fmla="*/ 17 h 21"/>
                <a:gd name="T72" fmla="*/ 11 w 21"/>
                <a:gd name="T73" fmla="*/ 11 h 21"/>
                <a:gd name="T74" fmla="*/ 8 w 21"/>
                <a:gd name="T75" fmla="*/ 11 h 21"/>
                <a:gd name="T76" fmla="*/ 8 w 21"/>
                <a:gd name="T77" fmla="*/ 17 h 21"/>
                <a:gd name="T78" fmla="*/ 7 w 21"/>
                <a:gd name="T79" fmla="*/ 17 h 21"/>
                <a:gd name="T80" fmla="*/ 7 w 21"/>
                <a:gd name="T81" fmla="*/ 5 h 21"/>
                <a:gd name="T82" fmla="*/ 12 w 21"/>
                <a:gd name="T83" fmla="*/ 5 h 21"/>
                <a:gd name="T84" fmla="*/ 13 w 21"/>
                <a:gd name="T85" fmla="*/ 5 h 21"/>
                <a:gd name="T86" fmla="*/ 14 w 21"/>
                <a:gd name="T87" fmla="*/ 5 h 21"/>
                <a:gd name="T88" fmla="*/ 16 w 21"/>
                <a:gd name="T89" fmla="*/ 6 h 21"/>
                <a:gd name="T90" fmla="*/ 16 w 21"/>
                <a:gd name="T91" fmla="*/ 7 h 21"/>
                <a:gd name="T92" fmla="*/ 14 w 21"/>
                <a:gd name="T93" fmla="*/ 10 h 21"/>
                <a:gd name="T94" fmla="*/ 13 w 21"/>
                <a:gd name="T95" fmla="*/ 10 h 21"/>
                <a:gd name="T96" fmla="*/ 12 w 21"/>
                <a:gd name="T97" fmla="*/ 11 h 21"/>
                <a:gd name="T98" fmla="*/ 16 w 21"/>
                <a:gd name="T99" fmla="*/ 17 h 21"/>
                <a:gd name="T100" fmla="*/ 9 w 21"/>
                <a:gd name="T101" fmla="*/ 9 h 21"/>
                <a:gd name="T102" fmla="*/ 11 w 21"/>
                <a:gd name="T103" fmla="*/ 9 h 21"/>
                <a:gd name="T104" fmla="*/ 12 w 21"/>
                <a:gd name="T105" fmla="*/ 9 h 21"/>
                <a:gd name="T106" fmla="*/ 13 w 21"/>
                <a:gd name="T107" fmla="*/ 9 h 21"/>
                <a:gd name="T108" fmla="*/ 13 w 21"/>
                <a:gd name="T109" fmla="*/ 7 h 21"/>
                <a:gd name="T110" fmla="*/ 13 w 21"/>
                <a:gd name="T111" fmla="*/ 6 h 21"/>
                <a:gd name="T112" fmla="*/ 12 w 21"/>
                <a:gd name="T113" fmla="*/ 6 h 21"/>
                <a:gd name="T114" fmla="*/ 11 w 21"/>
                <a:gd name="T115" fmla="*/ 6 h 21"/>
                <a:gd name="T116" fmla="*/ 8 w 21"/>
                <a:gd name="T117" fmla="*/ 6 h 21"/>
                <a:gd name="T118" fmla="*/ 8 w 21"/>
                <a:gd name="T119" fmla="*/ 9 h 21"/>
                <a:gd name="T120" fmla="*/ 9 w 21"/>
                <a:gd name="T121" fmla="*/ 9 h 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 h="21">
                  <a:moveTo>
                    <a:pt x="0" y="10"/>
                  </a:moveTo>
                  <a:lnTo>
                    <a:pt x="0" y="6"/>
                  </a:lnTo>
                  <a:lnTo>
                    <a:pt x="3" y="3"/>
                  </a:lnTo>
                  <a:lnTo>
                    <a:pt x="5" y="1"/>
                  </a:lnTo>
                  <a:lnTo>
                    <a:pt x="11" y="0"/>
                  </a:lnTo>
                  <a:lnTo>
                    <a:pt x="14" y="1"/>
                  </a:lnTo>
                  <a:lnTo>
                    <a:pt x="17" y="3"/>
                  </a:lnTo>
                  <a:lnTo>
                    <a:pt x="20" y="6"/>
                  </a:lnTo>
                  <a:lnTo>
                    <a:pt x="21" y="10"/>
                  </a:lnTo>
                  <a:lnTo>
                    <a:pt x="20" y="14"/>
                  </a:lnTo>
                  <a:lnTo>
                    <a:pt x="17" y="18"/>
                  </a:lnTo>
                  <a:lnTo>
                    <a:pt x="14" y="21"/>
                  </a:lnTo>
                  <a:lnTo>
                    <a:pt x="11" y="21"/>
                  </a:lnTo>
                  <a:lnTo>
                    <a:pt x="5" y="21"/>
                  </a:lnTo>
                  <a:lnTo>
                    <a:pt x="3" y="18"/>
                  </a:lnTo>
                  <a:lnTo>
                    <a:pt x="0" y="14"/>
                  </a:lnTo>
                  <a:lnTo>
                    <a:pt x="0" y="10"/>
                  </a:lnTo>
                  <a:close/>
                  <a:moveTo>
                    <a:pt x="1" y="10"/>
                  </a:moveTo>
                  <a:lnTo>
                    <a:pt x="3" y="14"/>
                  </a:lnTo>
                  <a:lnTo>
                    <a:pt x="4" y="17"/>
                  </a:lnTo>
                  <a:lnTo>
                    <a:pt x="7" y="18"/>
                  </a:lnTo>
                  <a:lnTo>
                    <a:pt x="11" y="19"/>
                  </a:lnTo>
                  <a:lnTo>
                    <a:pt x="13" y="18"/>
                  </a:lnTo>
                  <a:lnTo>
                    <a:pt x="16" y="17"/>
                  </a:lnTo>
                  <a:lnTo>
                    <a:pt x="18" y="14"/>
                  </a:lnTo>
                  <a:lnTo>
                    <a:pt x="18" y="10"/>
                  </a:lnTo>
                  <a:lnTo>
                    <a:pt x="18" y="7"/>
                  </a:lnTo>
                  <a:lnTo>
                    <a:pt x="16" y="5"/>
                  </a:lnTo>
                  <a:lnTo>
                    <a:pt x="13" y="2"/>
                  </a:lnTo>
                  <a:lnTo>
                    <a:pt x="11" y="2"/>
                  </a:lnTo>
                  <a:lnTo>
                    <a:pt x="7" y="2"/>
                  </a:lnTo>
                  <a:lnTo>
                    <a:pt x="4" y="5"/>
                  </a:lnTo>
                  <a:lnTo>
                    <a:pt x="3" y="7"/>
                  </a:lnTo>
                  <a:lnTo>
                    <a:pt x="1" y="10"/>
                  </a:lnTo>
                  <a:close/>
                  <a:moveTo>
                    <a:pt x="16" y="17"/>
                  </a:moveTo>
                  <a:lnTo>
                    <a:pt x="13" y="17"/>
                  </a:lnTo>
                  <a:lnTo>
                    <a:pt x="11" y="11"/>
                  </a:lnTo>
                  <a:lnTo>
                    <a:pt x="8" y="11"/>
                  </a:lnTo>
                  <a:lnTo>
                    <a:pt x="8" y="17"/>
                  </a:lnTo>
                  <a:lnTo>
                    <a:pt x="7" y="17"/>
                  </a:lnTo>
                  <a:lnTo>
                    <a:pt x="7" y="5"/>
                  </a:lnTo>
                  <a:lnTo>
                    <a:pt x="12" y="5"/>
                  </a:lnTo>
                  <a:lnTo>
                    <a:pt x="13" y="5"/>
                  </a:lnTo>
                  <a:lnTo>
                    <a:pt x="14" y="5"/>
                  </a:lnTo>
                  <a:lnTo>
                    <a:pt x="16" y="6"/>
                  </a:lnTo>
                  <a:lnTo>
                    <a:pt x="16" y="7"/>
                  </a:lnTo>
                  <a:lnTo>
                    <a:pt x="14" y="10"/>
                  </a:lnTo>
                  <a:lnTo>
                    <a:pt x="13" y="10"/>
                  </a:lnTo>
                  <a:lnTo>
                    <a:pt x="12" y="11"/>
                  </a:lnTo>
                  <a:lnTo>
                    <a:pt x="16" y="17"/>
                  </a:lnTo>
                  <a:close/>
                  <a:moveTo>
                    <a:pt x="9" y="9"/>
                  </a:moveTo>
                  <a:lnTo>
                    <a:pt x="11" y="9"/>
                  </a:lnTo>
                  <a:lnTo>
                    <a:pt x="12" y="9"/>
                  </a:lnTo>
                  <a:lnTo>
                    <a:pt x="13" y="9"/>
                  </a:lnTo>
                  <a:lnTo>
                    <a:pt x="13" y="7"/>
                  </a:lnTo>
                  <a:lnTo>
                    <a:pt x="13" y="6"/>
                  </a:lnTo>
                  <a:lnTo>
                    <a:pt x="12" y="6"/>
                  </a:lnTo>
                  <a:lnTo>
                    <a:pt x="11" y="6"/>
                  </a:lnTo>
                  <a:lnTo>
                    <a:pt x="8" y="6"/>
                  </a:lnTo>
                  <a:lnTo>
                    <a:pt x="8" y="9"/>
                  </a:lnTo>
                  <a:lnTo>
                    <a:pt x="9" y="9"/>
                  </a:lnTo>
                  <a:close/>
                </a:path>
              </a:pathLst>
            </a:custGeom>
            <a:solidFill>
              <a:srgbClr val="FEFFFF"/>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sp>
        <p:nvSpPr>
          <p:cNvPr id="3081" name="Rectangle 132"/>
          <p:cNvSpPr>
            <a:spLocks noChangeArrowheads="1"/>
          </p:cNvSpPr>
          <p:nvPr/>
        </p:nvSpPr>
        <p:spPr bwMode="auto">
          <a:xfrm>
            <a:off x="-1588" y="0"/>
            <a:ext cx="288926" cy="6858000"/>
          </a:xfrm>
          <a:prstGeom prst="rect">
            <a:avLst/>
          </a:prstGeom>
          <a:gradFill rotWithShape="1">
            <a:gsLst>
              <a:gs pos="0">
                <a:srgbClr val="53657A"/>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2" name="Group 133"/>
          <p:cNvGrpSpPr>
            <a:grpSpLocks/>
          </p:cNvGrpSpPr>
          <p:nvPr/>
        </p:nvGrpSpPr>
        <p:grpSpPr bwMode="auto">
          <a:xfrm>
            <a:off x="-14288" y="2146300"/>
            <a:ext cx="5918201" cy="4711700"/>
            <a:chOff x="1228" y="337"/>
            <a:chExt cx="4415" cy="3515"/>
          </a:xfrm>
        </p:grpSpPr>
        <p:sp>
          <p:nvSpPr>
            <p:cNvPr id="3087" name="Freeform 134"/>
            <p:cNvSpPr>
              <a:spLocks/>
            </p:cNvSpPr>
            <p:nvPr/>
          </p:nvSpPr>
          <p:spPr bwMode="auto">
            <a:xfrm>
              <a:off x="3755" y="3413"/>
              <a:ext cx="626" cy="439"/>
            </a:xfrm>
            <a:custGeom>
              <a:avLst/>
              <a:gdLst>
                <a:gd name="T0" fmla="*/ 257024 w 265"/>
                <a:gd name="T1" fmla="*/ 0 h 186"/>
                <a:gd name="T2" fmla="*/ 13550 w 265"/>
                <a:gd name="T3" fmla="*/ 131020 h 186"/>
                <a:gd name="T4" fmla="*/ 0 w 265"/>
                <a:gd name="T5" fmla="*/ 179084 h 186"/>
                <a:gd name="T6" fmla="*/ 163010 w 265"/>
                <a:gd name="T7" fmla="*/ 179084 h 186"/>
                <a:gd name="T8" fmla="*/ 219126 w 265"/>
                <a:gd name="T9" fmla="*/ 85777 h 186"/>
                <a:gd name="T10" fmla="*/ 257024 w 265"/>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186">
                  <a:moveTo>
                    <a:pt x="265" y="0"/>
                  </a:moveTo>
                  <a:cubicBezTo>
                    <a:pt x="14" y="136"/>
                    <a:pt x="14" y="136"/>
                    <a:pt x="14" y="136"/>
                  </a:cubicBezTo>
                  <a:cubicBezTo>
                    <a:pt x="11" y="153"/>
                    <a:pt x="6" y="170"/>
                    <a:pt x="0" y="186"/>
                  </a:cubicBezTo>
                  <a:cubicBezTo>
                    <a:pt x="168" y="186"/>
                    <a:pt x="168" y="186"/>
                    <a:pt x="168" y="186"/>
                  </a:cubicBezTo>
                  <a:cubicBezTo>
                    <a:pt x="188" y="157"/>
                    <a:pt x="208" y="124"/>
                    <a:pt x="226" y="89"/>
                  </a:cubicBezTo>
                  <a:cubicBezTo>
                    <a:pt x="239" y="62"/>
                    <a:pt x="252" y="32"/>
                    <a:pt x="265" y="0"/>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 name="Freeform 135"/>
            <p:cNvSpPr>
              <a:spLocks/>
            </p:cNvSpPr>
            <p:nvPr/>
          </p:nvSpPr>
          <p:spPr bwMode="auto">
            <a:xfrm>
              <a:off x="1943" y="646"/>
              <a:ext cx="2471" cy="1415"/>
            </a:xfrm>
            <a:custGeom>
              <a:avLst/>
              <a:gdLst>
                <a:gd name="T0" fmla="*/ 183185 w 1046"/>
                <a:gd name="T1" fmla="*/ 111735 h 599"/>
                <a:gd name="T2" fmla="*/ 201583 w 1046"/>
                <a:gd name="T3" fmla="*/ 110335 h 599"/>
                <a:gd name="T4" fmla="*/ 233566 w 1046"/>
                <a:gd name="T5" fmla="*/ 110335 h 599"/>
                <a:gd name="T6" fmla="*/ 178635 w 1046"/>
                <a:gd name="T7" fmla="*/ 128949 h 599"/>
                <a:gd name="T8" fmla="*/ 324825 w 1046"/>
                <a:gd name="T9" fmla="*/ 207672 h 599"/>
                <a:gd name="T10" fmla="*/ 632267 w 1046"/>
                <a:gd name="T11" fmla="*/ 337493 h 599"/>
                <a:gd name="T12" fmla="*/ 577175 w 1046"/>
                <a:gd name="T13" fmla="*/ 344412 h 599"/>
                <a:gd name="T14" fmla="*/ 825168 w 1046"/>
                <a:gd name="T15" fmla="*/ 478211 h 599"/>
                <a:gd name="T16" fmla="*/ 823611 w 1046"/>
                <a:gd name="T17" fmla="*/ 470432 h 599"/>
                <a:gd name="T18" fmla="*/ 849533 w 1046"/>
                <a:gd name="T19" fmla="*/ 491761 h 599"/>
                <a:gd name="T20" fmla="*/ 1014466 w 1046"/>
                <a:gd name="T21" fmla="*/ 580918 h 599"/>
                <a:gd name="T22" fmla="*/ 1008730 w 1046"/>
                <a:gd name="T23" fmla="*/ 562301 h 599"/>
                <a:gd name="T24" fmla="*/ 1003869 w 1046"/>
                <a:gd name="T25" fmla="*/ 551704 h 599"/>
                <a:gd name="T26" fmla="*/ 999014 w 1046"/>
                <a:gd name="T27" fmla="*/ 536108 h 599"/>
                <a:gd name="T28" fmla="*/ 744761 w 1046"/>
                <a:gd name="T29" fmla="*/ 190824 h 599"/>
                <a:gd name="T30" fmla="*/ 734085 w 1046"/>
                <a:gd name="T31" fmla="*/ 179329 h 599"/>
                <a:gd name="T32" fmla="*/ 288172 w 1046"/>
                <a:gd name="T33" fmla="*/ 4866 h 599"/>
                <a:gd name="T34" fmla="*/ 274555 w 1046"/>
                <a:gd name="T35" fmla="*/ 3678 h 599"/>
                <a:gd name="T36" fmla="*/ 110345 w 1046"/>
                <a:gd name="T37" fmla="*/ 8688 h 599"/>
                <a:gd name="T38" fmla="*/ 100997 w 1046"/>
                <a:gd name="T39" fmla="*/ 10585 h 599"/>
                <a:gd name="T40" fmla="*/ 41853 w 1046"/>
                <a:gd name="T41" fmla="*/ 21395 h 599"/>
                <a:gd name="T42" fmla="*/ 0 w 1046"/>
                <a:gd name="T43" fmla="*/ 32009 h 599"/>
                <a:gd name="T44" fmla="*/ 152229 w 1046"/>
                <a:gd name="T45" fmla="*/ 114525 h 599"/>
                <a:gd name="T46" fmla="*/ 183185 w 1046"/>
                <a:gd name="T47" fmla="*/ 111735 h 5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46" h="599">
                  <a:moveTo>
                    <a:pt x="189" y="115"/>
                  </a:moveTo>
                  <a:cubicBezTo>
                    <a:pt x="195" y="115"/>
                    <a:pt x="202" y="114"/>
                    <a:pt x="208" y="114"/>
                  </a:cubicBezTo>
                  <a:cubicBezTo>
                    <a:pt x="219" y="114"/>
                    <a:pt x="230" y="114"/>
                    <a:pt x="241" y="114"/>
                  </a:cubicBezTo>
                  <a:cubicBezTo>
                    <a:pt x="221" y="119"/>
                    <a:pt x="202" y="125"/>
                    <a:pt x="184" y="133"/>
                  </a:cubicBezTo>
                  <a:cubicBezTo>
                    <a:pt x="335" y="214"/>
                    <a:pt x="335" y="214"/>
                    <a:pt x="335" y="214"/>
                  </a:cubicBezTo>
                  <a:cubicBezTo>
                    <a:pt x="453" y="210"/>
                    <a:pt x="572" y="263"/>
                    <a:pt x="652" y="348"/>
                  </a:cubicBezTo>
                  <a:cubicBezTo>
                    <a:pt x="634" y="349"/>
                    <a:pt x="615" y="352"/>
                    <a:pt x="595" y="355"/>
                  </a:cubicBezTo>
                  <a:cubicBezTo>
                    <a:pt x="851" y="493"/>
                    <a:pt x="851" y="493"/>
                    <a:pt x="851" y="493"/>
                  </a:cubicBezTo>
                  <a:cubicBezTo>
                    <a:pt x="850" y="491"/>
                    <a:pt x="850" y="488"/>
                    <a:pt x="849" y="485"/>
                  </a:cubicBezTo>
                  <a:cubicBezTo>
                    <a:pt x="860" y="491"/>
                    <a:pt x="869" y="499"/>
                    <a:pt x="876" y="507"/>
                  </a:cubicBezTo>
                  <a:cubicBezTo>
                    <a:pt x="1046" y="599"/>
                    <a:pt x="1046" y="599"/>
                    <a:pt x="1046" y="599"/>
                  </a:cubicBezTo>
                  <a:cubicBezTo>
                    <a:pt x="1044" y="593"/>
                    <a:pt x="1042" y="587"/>
                    <a:pt x="1040" y="580"/>
                  </a:cubicBezTo>
                  <a:cubicBezTo>
                    <a:pt x="1039" y="576"/>
                    <a:pt x="1037" y="573"/>
                    <a:pt x="1035" y="569"/>
                  </a:cubicBezTo>
                  <a:cubicBezTo>
                    <a:pt x="1033" y="564"/>
                    <a:pt x="1032" y="559"/>
                    <a:pt x="1030" y="553"/>
                  </a:cubicBezTo>
                  <a:cubicBezTo>
                    <a:pt x="981" y="414"/>
                    <a:pt x="887" y="291"/>
                    <a:pt x="768" y="197"/>
                  </a:cubicBezTo>
                  <a:cubicBezTo>
                    <a:pt x="765" y="193"/>
                    <a:pt x="761" y="189"/>
                    <a:pt x="757" y="185"/>
                  </a:cubicBezTo>
                  <a:cubicBezTo>
                    <a:pt x="574" y="44"/>
                    <a:pt x="390" y="12"/>
                    <a:pt x="297" y="5"/>
                  </a:cubicBezTo>
                  <a:cubicBezTo>
                    <a:pt x="292" y="5"/>
                    <a:pt x="288" y="5"/>
                    <a:pt x="283" y="4"/>
                  </a:cubicBezTo>
                  <a:cubicBezTo>
                    <a:pt x="227" y="0"/>
                    <a:pt x="170" y="1"/>
                    <a:pt x="114" y="9"/>
                  </a:cubicBezTo>
                  <a:cubicBezTo>
                    <a:pt x="111" y="10"/>
                    <a:pt x="108" y="10"/>
                    <a:pt x="104" y="11"/>
                  </a:cubicBezTo>
                  <a:cubicBezTo>
                    <a:pt x="80" y="14"/>
                    <a:pt x="60" y="18"/>
                    <a:pt x="43" y="22"/>
                  </a:cubicBezTo>
                  <a:cubicBezTo>
                    <a:pt x="28" y="25"/>
                    <a:pt x="13" y="29"/>
                    <a:pt x="0" y="33"/>
                  </a:cubicBezTo>
                  <a:cubicBezTo>
                    <a:pt x="157" y="118"/>
                    <a:pt x="157" y="118"/>
                    <a:pt x="157" y="118"/>
                  </a:cubicBezTo>
                  <a:cubicBezTo>
                    <a:pt x="168" y="117"/>
                    <a:pt x="179" y="115"/>
                    <a:pt x="189" y="115"/>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 name="Freeform 136"/>
            <p:cNvSpPr>
              <a:spLocks/>
            </p:cNvSpPr>
            <p:nvPr/>
          </p:nvSpPr>
          <p:spPr bwMode="auto">
            <a:xfrm>
              <a:off x="3769" y="1811"/>
              <a:ext cx="473" cy="1243"/>
            </a:xfrm>
            <a:custGeom>
              <a:avLst/>
              <a:gdLst>
                <a:gd name="T0" fmla="*/ 36419 w 200"/>
                <a:gd name="T1" fmla="*/ 240305 h 526"/>
                <a:gd name="T2" fmla="*/ 0 w 200"/>
                <a:gd name="T3" fmla="*/ 287710 h 526"/>
                <a:gd name="T4" fmla="*/ 93971 w 200"/>
                <a:gd name="T5" fmla="*/ 511428 h 526"/>
                <a:gd name="T6" fmla="*/ 117569 w 200"/>
                <a:gd name="T7" fmla="*/ 477314 h 526"/>
                <a:gd name="T8" fmla="*/ 150624 w 200"/>
                <a:gd name="T9" fmla="*/ 104119 h 526"/>
                <a:gd name="T10" fmla="*/ 143974 w 200"/>
                <a:gd name="T11" fmla="*/ 90555 h 526"/>
                <a:gd name="T12" fmla="*/ 130361 w 200"/>
                <a:gd name="T13" fmla="*/ 56441 h 526"/>
                <a:gd name="T14" fmla="*/ 118314 w 200"/>
                <a:gd name="T15" fmla="*/ 39856 h 526"/>
                <a:gd name="T16" fmla="*/ 100981 w 200"/>
                <a:gd name="T17" fmla="*/ 13564 h 526"/>
                <a:gd name="T18" fmla="*/ 76141 w 200"/>
                <a:gd name="T19" fmla="*/ 0 h 526"/>
                <a:gd name="T20" fmla="*/ 36419 w 200"/>
                <a:gd name="T21" fmla="*/ 240305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526">
                  <a:moveTo>
                    <a:pt x="37" y="247"/>
                  </a:moveTo>
                  <a:cubicBezTo>
                    <a:pt x="26" y="265"/>
                    <a:pt x="13" y="281"/>
                    <a:pt x="0" y="296"/>
                  </a:cubicBezTo>
                  <a:cubicBezTo>
                    <a:pt x="42" y="374"/>
                    <a:pt x="74" y="451"/>
                    <a:pt x="96" y="526"/>
                  </a:cubicBezTo>
                  <a:cubicBezTo>
                    <a:pt x="104" y="515"/>
                    <a:pt x="113" y="504"/>
                    <a:pt x="120" y="491"/>
                  </a:cubicBezTo>
                  <a:cubicBezTo>
                    <a:pt x="188" y="380"/>
                    <a:pt x="200" y="244"/>
                    <a:pt x="154" y="107"/>
                  </a:cubicBezTo>
                  <a:cubicBezTo>
                    <a:pt x="151" y="102"/>
                    <a:pt x="149" y="98"/>
                    <a:pt x="147" y="93"/>
                  </a:cubicBezTo>
                  <a:cubicBezTo>
                    <a:pt x="143" y="81"/>
                    <a:pt x="138" y="70"/>
                    <a:pt x="133" y="58"/>
                  </a:cubicBezTo>
                  <a:cubicBezTo>
                    <a:pt x="128" y="54"/>
                    <a:pt x="124" y="48"/>
                    <a:pt x="121" y="41"/>
                  </a:cubicBezTo>
                  <a:cubicBezTo>
                    <a:pt x="116" y="31"/>
                    <a:pt x="110" y="22"/>
                    <a:pt x="103" y="14"/>
                  </a:cubicBezTo>
                  <a:cubicBezTo>
                    <a:pt x="78" y="0"/>
                    <a:pt x="78" y="0"/>
                    <a:pt x="78" y="0"/>
                  </a:cubicBezTo>
                  <a:cubicBezTo>
                    <a:pt x="95" y="88"/>
                    <a:pt x="81" y="174"/>
                    <a:pt x="37" y="247"/>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 name="Freeform 137"/>
            <p:cNvSpPr>
              <a:spLocks/>
            </p:cNvSpPr>
            <p:nvPr/>
          </p:nvSpPr>
          <p:spPr bwMode="auto">
            <a:xfrm>
              <a:off x="1988" y="925"/>
              <a:ext cx="390" cy="130"/>
            </a:xfrm>
            <a:custGeom>
              <a:avLst/>
              <a:gdLst>
                <a:gd name="T0" fmla="*/ 110897 w 165"/>
                <a:gd name="T1" fmla="*/ 2061 h 55"/>
                <a:gd name="T2" fmla="*/ 104255 w 165"/>
                <a:gd name="T3" fmla="*/ 2061 h 55"/>
                <a:gd name="T4" fmla="*/ 0 w 165"/>
                <a:gd name="T5" fmla="*/ 26343 h 55"/>
                <a:gd name="T6" fmla="*/ 86455 w 165"/>
                <a:gd name="T7" fmla="*/ 53560 h 55"/>
                <a:gd name="T8" fmla="*/ 160749 w 165"/>
                <a:gd name="T9" fmla="*/ 14447 h 55"/>
                <a:gd name="T10" fmla="*/ 134429 w 165"/>
                <a:gd name="T11" fmla="*/ 0 h 55"/>
                <a:gd name="T12" fmla="*/ 110897 w 165"/>
                <a:gd name="T13" fmla="*/ 2061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55">
                  <a:moveTo>
                    <a:pt x="114" y="2"/>
                  </a:moveTo>
                  <a:cubicBezTo>
                    <a:pt x="112" y="2"/>
                    <a:pt x="109" y="2"/>
                    <a:pt x="107" y="2"/>
                  </a:cubicBezTo>
                  <a:cubicBezTo>
                    <a:pt x="69" y="8"/>
                    <a:pt x="34" y="16"/>
                    <a:pt x="0" y="27"/>
                  </a:cubicBezTo>
                  <a:cubicBezTo>
                    <a:pt x="29" y="34"/>
                    <a:pt x="59" y="43"/>
                    <a:pt x="89" y="55"/>
                  </a:cubicBezTo>
                  <a:cubicBezTo>
                    <a:pt x="112" y="39"/>
                    <a:pt x="138" y="25"/>
                    <a:pt x="165" y="15"/>
                  </a:cubicBezTo>
                  <a:cubicBezTo>
                    <a:pt x="138" y="0"/>
                    <a:pt x="138" y="0"/>
                    <a:pt x="138" y="0"/>
                  </a:cubicBezTo>
                  <a:cubicBezTo>
                    <a:pt x="130" y="1"/>
                    <a:pt x="122" y="1"/>
                    <a:pt x="114" y="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 name="Freeform 138"/>
            <p:cNvSpPr>
              <a:spLocks/>
            </p:cNvSpPr>
            <p:nvPr/>
          </p:nvSpPr>
          <p:spPr bwMode="auto">
            <a:xfrm>
              <a:off x="4381" y="2061"/>
              <a:ext cx="1262" cy="1352"/>
            </a:xfrm>
            <a:custGeom>
              <a:avLst/>
              <a:gdLst>
                <a:gd name="T0" fmla="*/ 0 w 534"/>
                <a:gd name="T1" fmla="*/ 557298 h 572"/>
                <a:gd name="T2" fmla="*/ 519504 w 534"/>
                <a:gd name="T3" fmla="*/ 274943 h 572"/>
                <a:gd name="T4" fmla="*/ 13565 w 534"/>
                <a:gd name="T5" fmla="*/ 0 h 572"/>
                <a:gd name="T6" fmla="*/ 0 w 534"/>
                <a:gd name="T7" fmla="*/ 557298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 h="572">
                  <a:moveTo>
                    <a:pt x="0" y="572"/>
                  </a:moveTo>
                  <a:cubicBezTo>
                    <a:pt x="534" y="282"/>
                    <a:pt x="534" y="282"/>
                    <a:pt x="534" y="282"/>
                  </a:cubicBezTo>
                  <a:cubicBezTo>
                    <a:pt x="14" y="0"/>
                    <a:pt x="14" y="0"/>
                    <a:pt x="14" y="0"/>
                  </a:cubicBezTo>
                  <a:cubicBezTo>
                    <a:pt x="87" y="229"/>
                    <a:pt x="55" y="427"/>
                    <a:pt x="0" y="57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 name="Freeform 139"/>
            <p:cNvSpPr>
              <a:spLocks/>
            </p:cNvSpPr>
            <p:nvPr/>
          </p:nvSpPr>
          <p:spPr bwMode="auto">
            <a:xfrm>
              <a:off x="2498" y="1152"/>
              <a:ext cx="851" cy="413"/>
            </a:xfrm>
            <a:custGeom>
              <a:avLst/>
              <a:gdLst>
                <a:gd name="T0" fmla="*/ 59362 w 360"/>
                <a:gd name="T1" fmla="*/ 2919 h 175"/>
                <a:gd name="T2" fmla="*/ 0 w 360"/>
                <a:gd name="T3" fmla="*/ 17127 h 175"/>
                <a:gd name="T4" fmla="*/ 211615 w 360"/>
                <a:gd name="T5" fmla="*/ 168440 h 175"/>
                <a:gd name="T6" fmla="*/ 351064 w 360"/>
                <a:gd name="T7" fmla="*/ 135809 h 175"/>
                <a:gd name="T8" fmla="*/ 97364 w 360"/>
                <a:gd name="T9" fmla="*/ 0 h 175"/>
                <a:gd name="T10" fmla="*/ 59362 w 360"/>
                <a:gd name="T11" fmla="*/ 2919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0" h="175">
                  <a:moveTo>
                    <a:pt x="61" y="3"/>
                  </a:moveTo>
                  <a:cubicBezTo>
                    <a:pt x="40" y="6"/>
                    <a:pt x="19" y="11"/>
                    <a:pt x="0" y="18"/>
                  </a:cubicBezTo>
                  <a:cubicBezTo>
                    <a:pt x="72" y="59"/>
                    <a:pt x="146" y="111"/>
                    <a:pt x="217" y="175"/>
                  </a:cubicBezTo>
                  <a:cubicBezTo>
                    <a:pt x="268" y="160"/>
                    <a:pt x="315" y="149"/>
                    <a:pt x="360" y="141"/>
                  </a:cubicBezTo>
                  <a:cubicBezTo>
                    <a:pt x="100" y="0"/>
                    <a:pt x="100" y="0"/>
                    <a:pt x="100" y="0"/>
                  </a:cubicBezTo>
                  <a:cubicBezTo>
                    <a:pt x="87" y="1"/>
                    <a:pt x="74" y="1"/>
                    <a:pt x="61" y="3"/>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 name="Freeform 140"/>
            <p:cNvSpPr>
              <a:spLocks/>
            </p:cNvSpPr>
            <p:nvPr/>
          </p:nvSpPr>
          <p:spPr bwMode="auto">
            <a:xfrm>
              <a:off x="1228" y="2976"/>
              <a:ext cx="2579" cy="876"/>
            </a:xfrm>
            <a:custGeom>
              <a:avLst/>
              <a:gdLst>
                <a:gd name="T0" fmla="*/ 824633 w 1092"/>
                <a:gd name="T1" fmla="*/ 316767 h 371"/>
                <a:gd name="T2" fmla="*/ 55314 w 1092"/>
                <a:gd name="T3" fmla="*/ 0 h 371"/>
                <a:gd name="T4" fmla="*/ 0 w 1092"/>
                <a:gd name="T5" fmla="*/ 73324 h 371"/>
                <a:gd name="T6" fmla="*/ 0 w 1092"/>
                <a:gd name="T7" fmla="*/ 358378 h 371"/>
                <a:gd name="T8" fmla="*/ 958935 w 1092"/>
                <a:gd name="T9" fmla="*/ 358378 h 371"/>
                <a:gd name="T10" fmla="*/ 1049155 w 1092"/>
                <a:gd name="T11" fmla="*/ 310239 h 371"/>
                <a:gd name="T12" fmla="*/ 1056941 w 1092"/>
                <a:gd name="T13" fmla="*/ 240520 h 371"/>
                <a:gd name="T14" fmla="*/ 824633 w 1092"/>
                <a:gd name="T15" fmla="*/ 316767 h 3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2" h="371">
                  <a:moveTo>
                    <a:pt x="852" y="328"/>
                  </a:moveTo>
                  <a:cubicBezTo>
                    <a:pt x="555" y="370"/>
                    <a:pt x="240" y="230"/>
                    <a:pt x="57" y="0"/>
                  </a:cubicBezTo>
                  <a:cubicBezTo>
                    <a:pt x="36" y="25"/>
                    <a:pt x="17" y="51"/>
                    <a:pt x="0" y="76"/>
                  </a:cubicBezTo>
                  <a:cubicBezTo>
                    <a:pt x="0" y="371"/>
                    <a:pt x="0" y="371"/>
                    <a:pt x="0" y="371"/>
                  </a:cubicBezTo>
                  <a:cubicBezTo>
                    <a:pt x="991" y="371"/>
                    <a:pt x="991" y="371"/>
                    <a:pt x="991" y="371"/>
                  </a:cubicBezTo>
                  <a:cubicBezTo>
                    <a:pt x="1084" y="321"/>
                    <a:pt x="1084" y="321"/>
                    <a:pt x="1084" y="321"/>
                  </a:cubicBezTo>
                  <a:cubicBezTo>
                    <a:pt x="1089" y="298"/>
                    <a:pt x="1091" y="274"/>
                    <a:pt x="1092" y="249"/>
                  </a:cubicBezTo>
                  <a:cubicBezTo>
                    <a:pt x="1021" y="289"/>
                    <a:pt x="941" y="316"/>
                    <a:pt x="852" y="328"/>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 name="Freeform 141"/>
            <p:cNvSpPr>
              <a:spLocks/>
            </p:cNvSpPr>
            <p:nvPr/>
          </p:nvSpPr>
          <p:spPr bwMode="auto">
            <a:xfrm>
              <a:off x="1254" y="1204"/>
              <a:ext cx="737" cy="1342"/>
            </a:xfrm>
            <a:custGeom>
              <a:avLst/>
              <a:gdLst>
                <a:gd name="T0" fmla="*/ 0 w 312"/>
                <a:gd name="T1" fmla="*/ 316445 h 568"/>
                <a:gd name="T2" fmla="*/ 29853 w 312"/>
                <a:gd name="T3" fmla="*/ 482534 h 568"/>
                <a:gd name="T4" fmla="*/ 59064 w 312"/>
                <a:gd name="T5" fmla="*/ 551593 h 568"/>
                <a:gd name="T6" fmla="*/ 281985 w 312"/>
                <a:gd name="T7" fmla="*/ 367892 h 568"/>
                <a:gd name="T8" fmla="*/ 267583 w 312"/>
                <a:gd name="T9" fmla="*/ 332060 h 568"/>
                <a:gd name="T10" fmla="*/ 266674 w 312"/>
                <a:gd name="T11" fmla="*/ 332060 h 568"/>
                <a:gd name="T12" fmla="*/ 292570 w 312"/>
                <a:gd name="T13" fmla="*/ 37774 h 568"/>
                <a:gd name="T14" fmla="*/ 302508 w 312"/>
                <a:gd name="T15" fmla="*/ 23490 h 568"/>
                <a:gd name="T16" fmla="*/ 138648 w 312"/>
                <a:gd name="T17" fmla="*/ 6977 h 568"/>
                <a:gd name="T18" fmla="*/ 59933 w 312"/>
                <a:gd name="T19" fmla="*/ 99837 h 568"/>
                <a:gd name="T20" fmla="*/ 0 w 312"/>
                <a:gd name="T21" fmla="*/ 316445 h 5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2" h="568">
                  <a:moveTo>
                    <a:pt x="0" y="326"/>
                  </a:moveTo>
                  <a:cubicBezTo>
                    <a:pt x="0" y="382"/>
                    <a:pt x="10" y="440"/>
                    <a:pt x="31" y="497"/>
                  </a:cubicBezTo>
                  <a:cubicBezTo>
                    <a:pt x="39" y="521"/>
                    <a:pt x="50" y="545"/>
                    <a:pt x="61" y="568"/>
                  </a:cubicBezTo>
                  <a:cubicBezTo>
                    <a:pt x="129" y="501"/>
                    <a:pt x="207" y="438"/>
                    <a:pt x="291" y="379"/>
                  </a:cubicBezTo>
                  <a:cubicBezTo>
                    <a:pt x="285" y="367"/>
                    <a:pt x="280" y="355"/>
                    <a:pt x="276" y="342"/>
                  </a:cubicBezTo>
                  <a:cubicBezTo>
                    <a:pt x="275" y="342"/>
                    <a:pt x="275" y="342"/>
                    <a:pt x="275" y="342"/>
                  </a:cubicBezTo>
                  <a:cubicBezTo>
                    <a:pt x="238" y="236"/>
                    <a:pt x="248" y="128"/>
                    <a:pt x="302" y="39"/>
                  </a:cubicBezTo>
                  <a:cubicBezTo>
                    <a:pt x="305" y="34"/>
                    <a:pt x="309" y="29"/>
                    <a:pt x="312" y="24"/>
                  </a:cubicBezTo>
                  <a:cubicBezTo>
                    <a:pt x="250" y="6"/>
                    <a:pt x="193" y="0"/>
                    <a:pt x="143" y="7"/>
                  </a:cubicBezTo>
                  <a:cubicBezTo>
                    <a:pt x="111" y="35"/>
                    <a:pt x="84" y="67"/>
                    <a:pt x="62" y="103"/>
                  </a:cubicBezTo>
                  <a:cubicBezTo>
                    <a:pt x="21" y="170"/>
                    <a:pt x="0" y="246"/>
                    <a:pt x="0" y="326"/>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 name="Freeform 142"/>
            <p:cNvSpPr>
              <a:spLocks/>
            </p:cNvSpPr>
            <p:nvPr/>
          </p:nvSpPr>
          <p:spPr bwMode="auto">
            <a:xfrm>
              <a:off x="2092" y="1360"/>
              <a:ext cx="636" cy="595"/>
            </a:xfrm>
            <a:custGeom>
              <a:avLst/>
              <a:gdLst>
                <a:gd name="T0" fmla="*/ 25128 w 269"/>
                <a:gd name="T1" fmla="*/ 230799 h 252"/>
                <a:gd name="T2" fmla="*/ 30214 w 269"/>
                <a:gd name="T3" fmla="*/ 243409 h 252"/>
                <a:gd name="T4" fmla="*/ 262701 w 269"/>
                <a:gd name="T5" fmla="*/ 126520 h 252"/>
                <a:gd name="T6" fmla="*/ 63626 w 269"/>
                <a:gd name="T7" fmla="*/ 0 h 252"/>
                <a:gd name="T8" fmla="*/ 40841 w 269"/>
                <a:gd name="T9" fmla="*/ 29804 h 252"/>
                <a:gd name="T10" fmla="*/ 25128 w 269"/>
                <a:gd name="T11" fmla="*/ 230799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52">
                  <a:moveTo>
                    <a:pt x="26" y="239"/>
                  </a:moveTo>
                  <a:cubicBezTo>
                    <a:pt x="27" y="244"/>
                    <a:pt x="29" y="248"/>
                    <a:pt x="31" y="252"/>
                  </a:cubicBezTo>
                  <a:cubicBezTo>
                    <a:pt x="107" y="206"/>
                    <a:pt x="187" y="165"/>
                    <a:pt x="269" y="131"/>
                  </a:cubicBezTo>
                  <a:cubicBezTo>
                    <a:pt x="201" y="76"/>
                    <a:pt x="132" y="32"/>
                    <a:pt x="65" y="0"/>
                  </a:cubicBezTo>
                  <a:cubicBezTo>
                    <a:pt x="57" y="10"/>
                    <a:pt x="49" y="20"/>
                    <a:pt x="42" y="31"/>
                  </a:cubicBezTo>
                  <a:cubicBezTo>
                    <a:pt x="5" y="91"/>
                    <a:pt x="0" y="165"/>
                    <a:pt x="26" y="239"/>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 name="Freeform 143"/>
            <p:cNvSpPr>
              <a:spLocks/>
            </p:cNvSpPr>
            <p:nvPr/>
          </p:nvSpPr>
          <p:spPr bwMode="auto">
            <a:xfrm>
              <a:off x="2302" y="1865"/>
              <a:ext cx="1122" cy="714"/>
            </a:xfrm>
            <a:custGeom>
              <a:avLst/>
              <a:gdLst>
                <a:gd name="T0" fmla="*/ 359378 w 475"/>
                <a:gd name="T1" fmla="*/ 275379 h 302"/>
                <a:gd name="T2" fmla="*/ 460334 w 475"/>
                <a:gd name="T3" fmla="*/ 243238 h 302"/>
                <a:gd name="T4" fmla="*/ 264738 w 475"/>
                <a:gd name="T5" fmla="*/ 0 h 302"/>
                <a:gd name="T6" fmla="*/ 225609 w 475"/>
                <a:gd name="T7" fmla="*/ 14472 h 302"/>
                <a:gd name="T8" fmla="*/ 0 w 475"/>
                <a:gd name="T9" fmla="*/ 130820 h 302"/>
                <a:gd name="T10" fmla="*/ 359378 w 475"/>
                <a:gd name="T11" fmla="*/ 275379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5" h="302">
                  <a:moveTo>
                    <a:pt x="371" y="282"/>
                  </a:moveTo>
                  <a:cubicBezTo>
                    <a:pt x="410" y="277"/>
                    <a:pt x="445" y="265"/>
                    <a:pt x="475" y="249"/>
                  </a:cubicBezTo>
                  <a:cubicBezTo>
                    <a:pt x="420" y="161"/>
                    <a:pt x="351" y="76"/>
                    <a:pt x="273" y="0"/>
                  </a:cubicBezTo>
                  <a:cubicBezTo>
                    <a:pt x="260" y="5"/>
                    <a:pt x="247" y="10"/>
                    <a:pt x="233" y="15"/>
                  </a:cubicBezTo>
                  <a:cubicBezTo>
                    <a:pt x="154" y="48"/>
                    <a:pt x="75" y="88"/>
                    <a:pt x="0" y="134"/>
                  </a:cubicBezTo>
                  <a:cubicBezTo>
                    <a:pt x="87" y="239"/>
                    <a:pt x="233" y="302"/>
                    <a:pt x="371" y="282"/>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 name="Freeform 144"/>
            <p:cNvSpPr>
              <a:spLocks/>
            </p:cNvSpPr>
            <p:nvPr/>
          </p:nvSpPr>
          <p:spPr bwMode="auto">
            <a:xfrm>
              <a:off x="1228" y="337"/>
              <a:ext cx="715" cy="742"/>
            </a:xfrm>
            <a:custGeom>
              <a:avLst/>
              <a:gdLst>
                <a:gd name="T0" fmla="*/ 83558 w 303"/>
                <a:gd name="T1" fmla="*/ 248071 h 314"/>
                <a:gd name="T2" fmla="*/ 291269 w 303"/>
                <a:gd name="T3" fmla="*/ 159677 h 314"/>
                <a:gd name="T4" fmla="*/ 0 w 303"/>
                <a:gd name="T5" fmla="*/ 0 h 314"/>
                <a:gd name="T6" fmla="*/ 0 w 303"/>
                <a:gd name="T7" fmla="*/ 305212 h 314"/>
                <a:gd name="T8" fmla="*/ 83558 w 303"/>
                <a:gd name="T9" fmla="*/ 248071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314">
                  <a:moveTo>
                    <a:pt x="87" y="255"/>
                  </a:moveTo>
                  <a:cubicBezTo>
                    <a:pt x="146" y="222"/>
                    <a:pt x="202" y="191"/>
                    <a:pt x="303" y="164"/>
                  </a:cubicBezTo>
                  <a:cubicBezTo>
                    <a:pt x="0" y="0"/>
                    <a:pt x="0" y="0"/>
                    <a:pt x="0" y="0"/>
                  </a:cubicBezTo>
                  <a:cubicBezTo>
                    <a:pt x="0" y="314"/>
                    <a:pt x="0" y="314"/>
                    <a:pt x="0" y="314"/>
                  </a:cubicBezTo>
                  <a:cubicBezTo>
                    <a:pt x="45" y="279"/>
                    <a:pt x="78" y="259"/>
                    <a:pt x="87" y="255"/>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 name="Freeform 145"/>
            <p:cNvSpPr>
              <a:spLocks/>
            </p:cNvSpPr>
            <p:nvPr/>
          </p:nvSpPr>
          <p:spPr bwMode="auto">
            <a:xfrm>
              <a:off x="3233" y="1719"/>
              <a:ext cx="498" cy="550"/>
            </a:xfrm>
            <a:custGeom>
              <a:avLst/>
              <a:gdLst>
                <a:gd name="T0" fmla="*/ 162820 w 211"/>
                <a:gd name="T1" fmla="*/ 219717 h 233"/>
                <a:gd name="T2" fmla="*/ 178173 w 211"/>
                <a:gd name="T3" fmla="*/ 19191 h 233"/>
                <a:gd name="T4" fmla="*/ 178173 w 211"/>
                <a:gd name="T5" fmla="*/ 19191 h 233"/>
                <a:gd name="T6" fmla="*/ 170642 w 211"/>
                <a:gd name="T7" fmla="*/ 869 h 233"/>
                <a:gd name="T8" fmla="*/ 0 w 211"/>
                <a:gd name="T9" fmla="*/ 24032 h 233"/>
                <a:gd name="T10" fmla="*/ 158716 w 211"/>
                <a:gd name="T11" fmla="*/ 224570 h 233"/>
                <a:gd name="T12" fmla="*/ 162820 w 211"/>
                <a:gd name="T13" fmla="*/ 219717 h 2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233">
                  <a:moveTo>
                    <a:pt x="169" y="228"/>
                  </a:moveTo>
                  <a:cubicBezTo>
                    <a:pt x="205" y="168"/>
                    <a:pt x="211" y="95"/>
                    <a:pt x="185" y="20"/>
                  </a:cubicBezTo>
                  <a:cubicBezTo>
                    <a:pt x="185" y="20"/>
                    <a:pt x="185" y="20"/>
                    <a:pt x="185" y="20"/>
                  </a:cubicBezTo>
                  <a:cubicBezTo>
                    <a:pt x="183" y="14"/>
                    <a:pt x="180" y="8"/>
                    <a:pt x="177" y="1"/>
                  </a:cubicBezTo>
                  <a:cubicBezTo>
                    <a:pt x="126" y="0"/>
                    <a:pt x="66" y="8"/>
                    <a:pt x="0" y="25"/>
                  </a:cubicBezTo>
                  <a:cubicBezTo>
                    <a:pt x="62" y="91"/>
                    <a:pt x="118" y="161"/>
                    <a:pt x="165" y="233"/>
                  </a:cubicBezTo>
                  <a:cubicBezTo>
                    <a:pt x="166" y="232"/>
                    <a:pt x="168" y="230"/>
                    <a:pt x="169" y="228"/>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 name="Freeform 146"/>
            <p:cNvSpPr>
              <a:spLocks/>
            </p:cNvSpPr>
            <p:nvPr/>
          </p:nvSpPr>
          <p:spPr bwMode="auto">
            <a:xfrm>
              <a:off x="1542" y="2326"/>
              <a:ext cx="2232" cy="1252"/>
            </a:xfrm>
            <a:custGeom>
              <a:avLst/>
              <a:gdLst>
                <a:gd name="T0" fmla="*/ 680727 w 945"/>
                <a:gd name="T1" fmla="*/ 478210 h 530"/>
                <a:gd name="T2" fmla="*/ 915264 w 945"/>
                <a:gd name="T3" fmla="*/ 387161 h 530"/>
                <a:gd name="T4" fmla="*/ 826194 w 945"/>
                <a:gd name="T5" fmla="*/ 145265 h 530"/>
                <a:gd name="T6" fmla="*/ 686830 w 945"/>
                <a:gd name="T7" fmla="*/ 192225 h 530"/>
                <a:gd name="T8" fmla="*/ 221018 w 945"/>
                <a:gd name="T9" fmla="*/ 0 h 530"/>
                <a:gd name="T10" fmla="*/ 0 w 945"/>
                <a:gd name="T11" fmla="*/ 185064 h 530"/>
                <a:gd name="T12" fmla="*/ 680727 w 945"/>
                <a:gd name="T13" fmla="*/ 478210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5" h="530">
                  <a:moveTo>
                    <a:pt x="703" y="493"/>
                  </a:moveTo>
                  <a:cubicBezTo>
                    <a:pt x="796" y="480"/>
                    <a:pt x="878" y="447"/>
                    <a:pt x="945" y="399"/>
                  </a:cubicBezTo>
                  <a:cubicBezTo>
                    <a:pt x="929" y="320"/>
                    <a:pt x="897" y="235"/>
                    <a:pt x="853" y="150"/>
                  </a:cubicBezTo>
                  <a:cubicBezTo>
                    <a:pt x="810" y="174"/>
                    <a:pt x="762" y="190"/>
                    <a:pt x="709" y="198"/>
                  </a:cubicBezTo>
                  <a:cubicBezTo>
                    <a:pt x="529" y="223"/>
                    <a:pt x="340" y="139"/>
                    <a:pt x="228" y="0"/>
                  </a:cubicBezTo>
                  <a:cubicBezTo>
                    <a:pt x="144" y="59"/>
                    <a:pt x="66" y="124"/>
                    <a:pt x="0" y="191"/>
                  </a:cubicBezTo>
                  <a:cubicBezTo>
                    <a:pt x="156" y="401"/>
                    <a:pt x="438" y="530"/>
                    <a:pt x="703" y="493"/>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 name="Freeform 147"/>
            <p:cNvSpPr>
              <a:spLocks/>
            </p:cNvSpPr>
            <p:nvPr/>
          </p:nvSpPr>
          <p:spPr bwMode="auto">
            <a:xfrm>
              <a:off x="4060" y="3287"/>
              <a:ext cx="85" cy="187"/>
            </a:xfrm>
            <a:custGeom>
              <a:avLst/>
              <a:gdLst>
                <a:gd name="T0" fmla="*/ 34871 w 36"/>
                <a:gd name="T1" fmla="*/ 0 h 79"/>
                <a:gd name="T2" fmla="*/ 0 w 36"/>
                <a:gd name="T3" fmla="*/ 36576 h 79"/>
                <a:gd name="T4" fmla="*/ 2921 w 36"/>
                <a:gd name="T5" fmla="*/ 77946 h 79"/>
                <a:gd name="T6" fmla="*/ 34871 w 36"/>
                <a:gd name="T7" fmla="*/ 0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79">
                  <a:moveTo>
                    <a:pt x="36" y="0"/>
                  </a:moveTo>
                  <a:cubicBezTo>
                    <a:pt x="25" y="13"/>
                    <a:pt x="13" y="26"/>
                    <a:pt x="0" y="37"/>
                  </a:cubicBezTo>
                  <a:cubicBezTo>
                    <a:pt x="2" y="51"/>
                    <a:pt x="3" y="65"/>
                    <a:pt x="3" y="79"/>
                  </a:cubicBezTo>
                  <a:cubicBezTo>
                    <a:pt x="15" y="55"/>
                    <a:pt x="26" y="29"/>
                    <a:pt x="36" y="0"/>
                  </a:cubicBezTo>
                  <a:close/>
                </a:path>
              </a:pathLst>
            </a:custGeom>
            <a:solidFill>
              <a:srgbClr val="9D4717">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3" name="Rectangle 148"/>
          <p:cNvSpPr>
            <a:spLocks noChangeArrowheads="1"/>
          </p:cNvSpPr>
          <p:nvPr/>
        </p:nvSpPr>
        <p:spPr bwMode="auto">
          <a:xfrm>
            <a:off x="8902700" y="6162675"/>
            <a:ext cx="241300" cy="476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4" name="Picture 149" descr="logo_m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37475" y="6278563"/>
            <a:ext cx="10890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Rectangle 150"/>
          <p:cNvSpPr>
            <a:spLocks noChangeArrowheads="1"/>
          </p:cNvSpPr>
          <p:nvPr/>
        </p:nvSpPr>
        <p:spPr bwMode="auto">
          <a:xfrm>
            <a:off x="8902700" y="6162675"/>
            <a:ext cx="71438" cy="476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Rectangle 151"/>
          <p:cNvSpPr>
            <a:spLocks noChangeArrowheads="1"/>
          </p:cNvSpPr>
          <p:nvPr/>
        </p:nvSpPr>
        <p:spPr bwMode="auto">
          <a:xfrm>
            <a:off x="-14288" y="1438275"/>
            <a:ext cx="9158288" cy="47625"/>
          </a:xfrm>
          <a:prstGeom prst="rect">
            <a:avLst/>
          </a:prstGeom>
          <a:solidFill>
            <a:srgbClr val="A84D1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aseline="-25000"/>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ransition/>
  <p:timing>
    <p:tnLst>
      <p:par>
        <p:cTn id="1" dur="indefinite" restart="never" nodeType="tmRoot"/>
      </p:par>
    </p:tnLst>
  </p:timing>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20725" indent="-376238" algn="l" rtl="0" eaLnBrk="0" fontAlgn="base" hangingPunct="0">
        <a:spcBef>
          <a:spcPct val="20000"/>
        </a:spcBef>
        <a:spcAft>
          <a:spcPct val="0"/>
        </a:spcAft>
        <a:buFont typeface="Arial" charset="0"/>
        <a:buChar char="–"/>
        <a:defRPr sz="2400" b="1">
          <a:solidFill>
            <a:schemeClr val="tx1"/>
          </a:solidFill>
          <a:latin typeface="+mn-lt"/>
        </a:defRPr>
      </a:lvl2pPr>
      <a:lvl3pPr marL="1073150" indent="-350838" algn="l" rtl="0" eaLnBrk="0" fontAlgn="base" hangingPunct="0">
        <a:spcBef>
          <a:spcPct val="20000"/>
        </a:spcBef>
        <a:spcAft>
          <a:spcPct val="0"/>
        </a:spcAft>
        <a:buChar char="•"/>
        <a:defRPr sz="2000" b="1">
          <a:solidFill>
            <a:schemeClr val="tx1"/>
          </a:solidFill>
          <a:latin typeface="+mn-lt"/>
        </a:defRPr>
      </a:lvl3pPr>
      <a:lvl4pPr marL="1435100" indent="-360363" algn="l" rtl="0" eaLnBrk="0" fontAlgn="base" hangingPunct="0">
        <a:spcBef>
          <a:spcPct val="20000"/>
        </a:spcBef>
        <a:spcAft>
          <a:spcPct val="0"/>
        </a:spcAft>
        <a:buFont typeface="Arial" charset="0"/>
        <a:buChar char="–"/>
        <a:defRPr b="1">
          <a:solidFill>
            <a:schemeClr val="tx1"/>
          </a:solidFill>
          <a:latin typeface="+mn-lt"/>
        </a:defRPr>
      </a:lvl4pPr>
      <a:lvl5pPr marL="1797050" indent="-360363" algn="l" rtl="0" eaLnBrk="0" fontAlgn="base" hangingPunct="0">
        <a:spcBef>
          <a:spcPct val="20000"/>
        </a:spcBef>
        <a:spcAft>
          <a:spcPct val="0"/>
        </a:spcAft>
        <a:buChar char="•"/>
        <a:defRPr sz="1600" b="1">
          <a:solidFill>
            <a:schemeClr val="tx1"/>
          </a:solidFill>
          <a:latin typeface="+mn-lt"/>
        </a:defRPr>
      </a:lvl5pPr>
      <a:lvl6pPr marL="2254250" indent="-360363" algn="l" rtl="0" fontAlgn="base">
        <a:spcBef>
          <a:spcPct val="20000"/>
        </a:spcBef>
        <a:spcAft>
          <a:spcPct val="0"/>
        </a:spcAft>
        <a:buChar char="•"/>
        <a:defRPr sz="1600" b="1">
          <a:solidFill>
            <a:schemeClr val="tx1"/>
          </a:solidFill>
          <a:latin typeface="+mn-lt"/>
        </a:defRPr>
      </a:lvl6pPr>
      <a:lvl7pPr marL="2711450" indent="-360363" algn="l" rtl="0" fontAlgn="base">
        <a:spcBef>
          <a:spcPct val="20000"/>
        </a:spcBef>
        <a:spcAft>
          <a:spcPct val="0"/>
        </a:spcAft>
        <a:buChar char="•"/>
        <a:defRPr sz="1600" b="1">
          <a:solidFill>
            <a:schemeClr val="tx1"/>
          </a:solidFill>
          <a:latin typeface="+mn-lt"/>
        </a:defRPr>
      </a:lvl7pPr>
      <a:lvl8pPr marL="3168650" indent="-360363" algn="l" rtl="0" fontAlgn="base">
        <a:spcBef>
          <a:spcPct val="20000"/>
        </a:spcBef>
        <a:spcAft>
          <a:spcPct val="0"/>
        </a:spcAft>
        <a:buChar char="•"/>
        <a:defRPr sz="1600" b="1">
          <a:solidFill>
            <a:schemeClr val="tx1"/>
          </a:solidFill>
          <a:latin typeface="+mn-lt"/>
        </a:defRPr>
      </a:lvl8pPr>
      <a:lvl9pPr marL="3625850" indent="-360363" algn="l" rtl="0" fontAlgn="base">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itrogen.myconnectedsite.com/"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1.xlsx"/><Relationship Id="rId4" Type="http://schemas.openxmlformats.org/officeDocument/2006/relationships/hyperlink" Target="https://www.myconnectedsite.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9"/>
          <p:cNvSpPr>
            <a:spLocks noGrp="1" noChangeArrowheads="1"/>
          </p:cNvSpPr>
          <p:nvPr>
            <p:ph type="ctrTitle"/>
          </p:nvPr>
        </p:nvSpPr>
        <p:spPr>
          <a:xfrm>
            <a:off x="765175" y="1897889"/>
            <a:ext cx="7778750" cy="2647950"/>
          </a:xfrm>
        </p:spPr>
        <p:txBody>
          <a:bodyPr/>
          <a:lstStyle/>
          <a:p>
            <a:pPr eaLnBrk="1" hangingPunct="1"/>
            <a:r>
              <a:rPr lang="en-US" sz="3200" dirty="0" smtClean="0"/>
              <a:t/>
            </a:r>
            <a:br>
              <a:rPr lang="en-US" sz="3200" dirty="0" smtClean="0"/>
            </a:br>
            <a:r>
              <a:rPr lang="en-US" dirty="0" smtClean="0"/>
              <a:t/>
            </a:r>
            <a:br>
              <a:rPr lang="en-US" dirty="0" smtClean="0"/>
            </a:br>
            <a:r>
              <a:rPr lang="en-US" dirty="0" smtClean="0"/>
              <a:t>Trimble Connected Community</a:t>
            </a:r>
            <a:br>
              <a:rPr lang="en-US" dirty="0" smtClean="0"/>
            </a:br>
            <a:r>
              <a:rPr lang="en-US" dirty="0" smtClean="0"/>
              <a:t>Overview</a:t>
            </a:r>
          </a:p>
        </p:txBody>
      </p:sp>
      <p:sp>
        <p:nvSpPr>
          <p:cNvPr id="5123" name="Rectangle 20"/>
          <p:cNvSpPr>
            <a:spLocks noGrp="1" noChangeArrowheads="1"/>
          </p:cNvSpPr>
          <p:nvPr>
            <p:ph type="subTitle" idx="1"/>
          </p:nvPr>
        </p:nvSpPr>
        <p:spPr>
          <a:xfrm>
            <a:off x="765175" y="4966636"/>
            <a:ext cx="7778750" cy="656497"/>
          </a:xfrm>
        </p:spPr>
        <p:txBody>
          <a:bodyPr/>
          <a:lstStyle/>
          <a:p>
            <a:pPr eaLnBrk="1" hangingPunct="1"/>
            <a:r>
              <a:rPr lang="en-US" dirty="0" smtClean="0"/>
              <a:t>Mokana S</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a:latin typeface="Bookman Old Style" pitchFamily="18" charset="0"/>
              </a:rPr>
              <a:t>Gizmos – Cont..</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985481" y="1466170"/>
            <a:ext cx="7561213" cy="1446550"/>
          </a:xfrm>
          <a:prstGeom prst="rect">
            <a:avLst/>
          </a:prstGeom>
        </p:spPr>
        <p:txBody>
          <a:bodyPr wrap="square">
            <a:spAutoFit/>
          </a:bodyPr>
          <a:lstStyle/>
          <a:p>
            <a:r>
              <a:rPr lang="en-IN" dirty="0" smtClean="0">
                <a:solidFill>
                  <a:schemeClr val="bg1"/>
                </a:solidFill>
                <a:latin typeface="Bookman Old Style" pitchFamily="18" charset="0"/>
              </a:rPr>
              <a:t>Multimedia List</a:t>
            </a:r>
            <a:br>
              <a:rPr lang="en-IN" dirty="0" smtClean="0">
                <a:solidFill>
                  <a:schemeClr val="bg1"/>
                </a:solidFill>
                <a:latin typeface="Bookman Old Style" pitchFamily="18" charset="0"/>
              </a:rPr>
            </a:br>
            <a:r>
              <a:rPr lang="en-IN" sz="2000" dirty="0">
                <a:latin typeface="Bookman Old Style" pitchFamily="18" charset="0"/>
              </a:rPr>
              <a:t>Multimedia </a:t>
            </a:r>
            <a:r>
              <a:rPr lang="en-IN" sz="2000" dirty="0" err="1">
                <a:latin typeface="Bookman Old Style" pitchFamily="18" charset="0"/>
              </a:rPr>
              <a:t>List:Quickly</a:t>
            </a:r>
            <a:r>
              <a:rPr lang="en-IN" sz="2000" dirty="0">
                <a:latin typeface="Bookman Old Style" pitchFamily="18" charset="0"/>
              </a:rPr>
              <a:t> publish a list of videos and documents in table format</a:t>
            </a:r>
          </a:p>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2626750"/>
            <a:ext cx="6486525"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4219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a:latin typeface="Bookman Old Style" pitchFamily="18" charset="0"/>
              </a:rPr>
              <a:t>TCC Membership Gizmo</a:t>
            </a: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941710" y="1914979"/>
            <a:ext cx="7561213" cy="4524315"/>
          </a:xfrm>
          <a:prstGeom prst="rect">
            <a:avLst/>
          </a:prstGeom>
        </p:spPr>
        <p:txBody>
          <a:bodyPr wrap="square">
            <a:spAutoFit/>
          </a:bodyPr>
          <a:lstStyle/>
          <a:p>
            <a:pPr marL="285750" indent="-285750">
              <a:buFont typeface="Wingdings" pitchFamily="2" charset="2"/>
              <a:buChar char="Ø"/>
              <a:defRPr/>
            </a:pPr>
            <a:r>
              <a:rPr lang="en-IN" sz="2000" dirty="0">
                <a:latin typeface="Bookman Old Style" pitchFamily="18" charset="0"/>
              </a:rPr>
              <a:t>Using </a:t>
            </a:r>
            <a:r>
              <a:rPr lang="en-IN" sz="2000" dirty="0">
                <a:latin typeface="Bookman Old Style" pitchFamily="18" charset="0"/>
              </a:rPr>
              <a:t>TCC Membership details we can access members, devices, groups and organization properties of other organizations. </a:t>
            </a:r>
          </a:p>
          <a:p>
            <a:pPr marL="285750" indent="-285750">
              <a:buFont typeface="Wingdings" pitchFamily="2" charset="2"/>
              <a:buChar char="Ø"/>
              <a:defRPr/>
            </a:pPr>
            <a:r>
              <a:rPr lang="en-IN" sz="2000" dirty="0">
                <a:latin typeface="Bookman Old Style" pitchFamily="18" charset="0"/>
              </a:rPr>
              <a:t>Community admins can access members, devices, groups and organization properties of all organizations, using TCC Membership details gizmo.</a:t>
            </a:r>
          </a:p>
          <a:p>
            <a:pPr marL="285750" indent="-285750">
              <a:buFont typeface="Wingdings" pitchFamily="2" charset="2"/>
              <a:buChar char="Ø"/>
              <a:defRPr/>
            </a:pPr>
            <a:r>
              <a:rPr lang="en-IN" sz="2000" dirty="0" smtClean="0">
                <a:latin typeface="Bookman Old Style" pitchFamily="18" charset="0"/>
              </a:rPr>
              <a:t>You </a:t>
            </a:r>
            <a:r>
              <a:rPr lang="en-IN" sz="2000" dirty="0">
                <a:latin typeface="Bookman Old Style" pitchFamily="18" charset="0"/>
              </a:rPr>
              <a:t>should create partner </a:t>
            </a:r>
            <a:r>
              <a:rPr lang="en-IN" sz="2000" dirty="0" err="1">
                <a:latin typeface="Bookman Old Style" pitchFamily="18" charset="0"/>
              </a:rPr>
              <a:t>inorder</a:t>
            </a:r>
            <a:r>
              <a:rPr lang="en-IN" sz="2000" dirty="0">
                <a:latin typeface="Bookman Old Style" pitchFamily="18" charset="0"/>
              </a:rPr>
              <a:t> to view other org members/devices/groups.. we can give them access to our resources</a:t>
            </a:r>
          </a:p>
          <a:p>
            <a:pPr marL="285750" indent="-285750">
              <a:buFont typeface="Wingdings" pitchFamily="2" charset="2"/>
              <a:buChar char="Ø"/>
              <a:defRPr/>
            </a:pPr>
            <a:r>
              <a:rPr lang="en-IN" sz="2000" dirty="0">
                <a:latin typeface="Bookman Old Style" pitchFamily="18" charset="0"/>
              </a:rPr>
              <a:t>We create tags </a:t>
            </a:r>
            <a:r>
              <a:rPr lang="en-IN" sz="2000" dirty="0" err="1">
                <a:latin typeface="Bookman Old Style" pitchFamily="18" charset="0"/>
              </a:rPr>
              <a:t>inorder</a:t>
            </a:r>
            <a:r>
              <a:rPr lang="en-IN" sz="2000" dirty="0">
                <a:latin typeface="Bookman Old Style" pitchFamily="18" charset="0"/>
              </a:rPr>
              <a:t> to change/edit members/devices/groups from other org</a:t>
            </a:r>
          </a:p>
          <a:p>
            <a:pPr>
              <a:defRPr/>
            </a:pPr>
            <a:endParaRPr lang="en-IN" b="1" dirty="0" smtClean="0">
              <a:latin typeface="Arial" pitchFamily="34" charset="0"/>
            </a:endParaRPr>
          </a:p>
          <a:p>
            <a:pPr lvl="5">
              <a:defRPr/>
            </a:pPr>
            <a:r>
              <a:rPr lang="en-IN" sz="2000" b="1" dirty="0">
                <a:latin typeface="Bookman Old Style" pitchFamily="18" charset="0"/>
              </a:rPr>
              <a:t>Demo on Gizmos</a:t>
            </a:r>
          </a:p>
          <a:p>
            <a:endParaRPr lang="en-IN" dirty="0"/>
          </a:p>
        </p:txBody>
      </p:sp>
    </p:spTree>
    <p:extLst>
      <p:ext uri="{BB962C8B-B14F-4D97-AF65-F5344CB8AC3E}">
        <p14:creationId xmlns:p14="http://schemas.microsoft.com/office/powerpoint/2010/main" val="16494177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eaLnBrk="1" hangingPunct="1"/>
            <a:r>
              <a:rPr lang="en-IN" sz="3600" b="1" dirty="0"/>
              <a:t>Member overview</a:t>
            </a:r>
            <a:endParaRPr lang="fr-FR" sz="3600" b="1" dirty="0"/>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468086" y="1417638"/>
            <a:ext cx="8392885" cy="3477875"/>
          </a:xfrm>
          <a:prstGeom prst="rect">
            <a:avLst/>
          </a:prstGeom>
        </p:spPr>
        <p:txBody>
          <a:bodyPr wrap="square">
            <a:spAutoFit/>
          </a:bodyPr>
          <a:lstStyle/>
          <a:p>
            <a:pPr marL="285750" indent="-285750">
              <a:buFont typeface="Wingdings" pitchFamily="2" charset="2"/>
              <a:buChar char="Ø"/>
            </a:pPr>
            <a:r>
              <a:rPr lang="en-IN" sz="2000" dirty="0">
                <a:latin typeface="Bookman Old Style" pitchFamily="18" charset="0"/>
              </a:rPr>
              <a:t>Anyone granted a User ID to access your organization is called a member. A member belongs to a specific organization.</a:t>
            </a:r>
            <a:br>
              <a:rPr lang="en-IN" sz="2000" dirty="0">
                <a:latin typeface="Bookman Old Style" pitchFamily="18" charset="0"/>
              </a:rPr>
            </a:br>
            <a:r>
              <a:rPr lang="en-IN" sz="2000" dirty="0">
                <a:latin typeface="Bookman Old Style" pitchFamily="18" charset="0"/>
              </a:rPr>
              <a:t>There are two types of members:</a:t>
            </a:r>
            <a:br>
              <a:rPr lang="en-IN" sz="2000" dirty="0">
                <a:latin typeface="Bookman Old Style" pitchFamily="18" charset="0"/>
              </a:rPr>
            </a:br>
            <a:r>
              <a:rPr lang="en-IN" sz="2000" dirty="0">
                <a:latin typeface="Bookman Old Style" pitchFamily="18" charset="0"/>
              </a:rPr>
              <a:t>		 Users</a:t>
            </a:r>
            <a:br>
              <a:rPr lang="en-IN" sz="2000" dirty="0">
                <a:latin typeface="Bookman Old Style" pitchFamily="18" charset="0"/>
              </a:rPr>
            </a:br>
            <a:r>
              <a:rPr lang="en-IN" sz="2000" dirty="0">
                <a:latin typeface="Bookman Old Style" pitchFamily="18" charset="0"/>
              </a:rPr>
              <a:t>		 Guests</a:t>
            </a:r>
            <a:br>
              <a:rPr lang="en-IN" sz="2000" dirty="0">
                <a:latin typeface="Bookman Old Style" pitchFamily="18" charset="0"/>
              </a:rPr>
            </a:br>
            <a:endParaRPr lang="en-IN" sz="2000" dirty="0">
              <a:latin typeface="Bookman Old Style" pitchFamily="18" charset="0"/>
            </a:endParaRPr>
          </a:p>
          <a:p>
            <a:pPr marL="285750" indent="-285750">
              <a:buFont typeface="Wingdings" pitchFamily="2" charset="2"/>
              <a:buChar char="Ø"/>
            </a:pPr>
            <a:r>
              <a:rPr lang="en-IN" sz="2000" dirty="0">
                <a:latin typeface="Bookman Old Style" pitchFamily="18" charset="0"/>
              </a:rPr>
              <a:t>Users and Guests are treated the same way within the TCC. except that guests cannot be made administrators. The two groups are available to help organize members. For example. you may set up all employees as Users and all nonemployees as Guests.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4964385"/>
            <a:ext cx="58007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0549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1600" kern="1200" dirty="0" smtClean="0">
                <a:latin typeface="+mn-lt"/>
                <a:ea typeface="+mn-ea"/>
                <a:cs typeface="Times" pitchFamily="18" charset="0"/>
              </a:rPr>
              <a:t/>
            </a:r>
            <a:br>
              <a:rPr lang="en-IN" sz="1600" kern="1200" dirty="0" smtClean="0">
                <a:latin typeface="+mn-lt"/>
                <a:ea typeface="+mn-ea"/>
                <a:cs typeface="Times" pitchFamily="18" charset="0"/>
              </a:rPr>
            </a:br>
            <a:r>
              <a:rPr lang="en-IN" sz="1600" kern="1200" dirty="0" smtClean="0">
                <a:latin typeface="+mn-lt"/>
                <a:ea typeface="+mn-ea"/>
                <a:cs typeface="Times" pitchFamily="18" charset="0"/>
              </a:rPr>
              <a:t>				</a:t>
            </a:r>
            <a:br>
              <a:rPr lang="en-IN" sz="1600" kern="1200" dirty="0" smtClean="0">
                <a:latin typeface="+mn-lt"/>
                <a:ea typeface="+mn-ea"/>
                <a:cs typeface="Times" pitchFamily="18" charset="0"/>
              </a:rPr>
            </a:br>
            <a:r>
              <a:rPr lang="en-IN" sz="3600" b="1" dirty="0"/>
              <a:t/>
            </a:r>
            <a:br>
              <a:rPr lang="en-IN" sz="3600" b="1" dirty="0"/>
            </a:br>
            <a:r>
              <a:rPr lang="en-IN" sz="1600" kern="1200" dirty="0" smtClean="0">
                <a:latin typeface="+mn-lt"/>
                <a:ea typeface="+mn-ea"/>
                <a:cs typeface="Times" pitchFamily="18" charset="0"/>
              </a:rPr>
              <a:t/>
            </a:r>
            <a:br>
              <a:rPr lang="en-IN" sz="1600" kern="1200" dirty="0" smtClean="0">
                <a:latin typeface="+mn-lt"/>
                <a:ea typeface="+mn-ea"/>
                <a:cs typeface="Times" pitchFamily="18" charset="0"/>
              </a:rPr>
            </a:br>
            <a:r>
              <a:rPr lang="en-IN" sz="2800" dirty="0">
                <a:latin typeface="Bookman Old Style" pitchFamily="18" charset="0"/>
              </a:rPr>
              <a:t>ACL</a:t>
            </a:r>
            <a:endParaRPr lang="en-IN"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5" name="Content Placeholder 2"/>
          <p:cNvSpPr txBox="1">
            <a:spLocks/>
          </p:cNvSpPr>
          <p:nvPr/>
        </p:nvSpPr>
        <p:spPr>
          <a:xfrm>
            <a:off x="457200" y="2060848"/>
            <a:ext cx="8229600" cy="4065315"/>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a:buFont typeface="Wingdings" pitchFamily="2" charset="2"/>
              <a:buChar char="Ø"/>
            </a:pPr>
            <a:r>
              <a:rPr lang="en-IN" sz="1800" dirty="0">
                <a:latin typeface="Bookman Old Style" pitchFamily="18" charset="0"/>
              </a:rPr>
              <a:t>Access control List</a:t>
            </a:r>
          </a:p>
          <a:p>
            <a:pPr>
              <a:buFont typeface="Wingdings" pitchFamily="2" charset="2"/>
              <a:buChar char="Ø"/>
            </a:pPr>
            <a:r>
              <a:rPr lang="en-IN" sz="1800" dirty="0">
                <a:latin typeface="Bookman Old Style" pitchFamily="18" charset="0"/>
              </a:rPr>
              <a:t>Consolidated key, that is assigned to some resource to members, groups, devices and </a:t>
            </a:r>
            <a:r>
              <a:rPr lang="en-IN" sz="1800" dirty="0">
                <a:latin typeface="Bookman Old Style" pitchFamily="18" charset="0"/>
              </a:rPr>
              <a:t>servers.</a:t>
            </a:r>
          </a:p>
          <a:p>
            <a:pPr>
              <a:buFont typeface="Wingdings" pitchFamily="2" charset="2"/>
              <a:buChar char="Ø"/>
            </a:pPr>
            <a:r>
              <a:rPr lang="en-IN" sz="1800" dirty="0">
                <a:latin typeface="Bookman Old Style" pitchFamily="18" charset="0"/>
              </a:rPr>
              <a:t>Resources </a:t>
            </a:r>
            <a:r>
              <a:rPr lang="en-IN" sz="1800" dirty="0">
                <a:latin typeface="Bookman Old Style" pitchFamily="18" charset="0"/>
              </a:rPr>
              <a:t>are filespaces, folders, calendars, forums, sites, pages, external service credentials, dynamic and static </a:t>
            </a:r>
            <a:r>
              <a:rPr lang="en-IN" sz="1800" dirty="0" err="1">
                <a:latin typeface="Bookman Old Style" pitchFamily="18" charset="0"/>
              </a:rPr>
              <a:t>mountpoints</a:t>
            </a:r>
            <a:r>
              <a:rPr lang="en-IN" sz="1800" dirty="0">
                <a:latin typeface="Bookman Old Style" pitchFamily="18" charset="0"/>
              </a:rPr>
              <a:t>.</a:t>
            </a:r>
          </a:p>
          <a:p>
            <a:pPr>
              <a:buFont typeface="Wingdings" pitchFamily="2" charset="2"/>
              <a:buChar char="Ø"/>
            </a:pPr>
            <a:r>
              <a:rPr lang="en-IN" sz="1800" dirty="0">
                <a:latin typeface="Bookman Old Style" pitchFamily="18" charset="0"/>
              </a:rPr>
              <a:t>External </a:t>
            </a:r>
            <a:r>
              <a:rPr lang="en-IN" sz="1800" dirty="0">
                <a:latin typeface="Bookman Old Style" pitchFamily="18" charset="0"/>
              </a:rPr>
              <a:t>service credentials are used by </a:t>
            </a:r>
            <a:r>
              <a:rPr lang="en-IN" sz="1800" dirty="0" err="1">
                <a:latin typeface="Bookman Old Style" pitchFamily="18" charset="0"/>
              </a:rPr>
              <a:t>TrimView</a:t>
            </a:r>
            <a:r>
              <a:rPr lang="en-IN" sz="1800" dirty="0">
                <a:latin typeface="Bookman Old Style" pitchFamily="18" charset="0"/>
              </a:rPr>
              <a:t> TCM, </a:t>
            </a:r>
            <a:r>
              <a:rPr lang="en-IN" sz="1800" dirty="0" err="1">
                <a:latin typeface="Bookman Old Style" pitchFamily="18" charset="0"/>
              </a:rPr>
              <a:t>GeoManager</a:t>
            </a:r>
            <a:r>
              <a:rPr lang="en-IN" sz="1800" dirty="0">
                <a:latin typeface="Bookman Old Style" pitchFamily="18" charset="0"/>
              </a:rPr>
              <a:t> layers of VO. These</a:t>
            </a:r>
            <a:r>
              <a:rPr lang="en-IN" sz="1800" dirty="0">
                <a:latin typeface="Bookman Old Style" pitchFamily="18" charset="0"/>
              </a:rPr>
              <a:t> </a:t>
            </a:r>
            <a:r>
              <a:rPr lang="en-IN" sz="1800" dirty="0">
                <a:latin typeface="Bookman Old Style" pitchFamily="18" charset="0"/>
              </a:rPr>
              <a:t>services are outside of the TCC and credentials are used to keep information like login, password, organization for connected to these </a:t>
            </a:r>
            <a:r>
              <a:rPr lang="en-IN" sz="1800" dirty="0">
                <a:latin typeface="Bookman Old Style" pitchFamily="18" charset="0"/>
              </a:rPr>
              <a:t>services.</a:t>
            </a:r>
          </a:p>
          <a:p>
            <a:pPr>
              <a:buFont typeface="Wingdings" pitchFamily="2" charset="2"/>
              <a:buChar char="Ø"/>
            </a:pPr>
            <a:r>
              <a:rPr lang="en-IN" sz="1800" dirty="0">
                <a:latin typeface="Bookman Old Style" pitchFamily="18" charset="0"/>
              </a:rPr>
              <a:t>Basic </a:t>
            </a:r>
            <a:r>
              <a:rPr lang="en-IN" sz="1800" dirty="0">
                <a:latin typeface="Bookman Old Style" pitchFamily="18" charset="0"/>
              </a:rPr>
              <a:t>permission instances in the TCC are owners, editors and viewers. But since introductions of the application services, users, that create their own applications can create their own permission instances, for example R2R application uses such permission as license manager, </a:t>
            </a:r>
            <a:r>
              <a:rPr lang="en-IN" sz="1800" dirty="0" err="1">
                <a:latin typeface="Bookman Old Style" pitchFamily="18" charset="0"/>
              </a:rPr>
              <a:t>e.t.c</a:t>
            </a:r>
            <a:r>
              <a:rPr lang="en-IN" sz="1800" dirty="0">
                <a:latin typeface="Bookman Old Style" pitchFamily="18" charset="0"/>
              </a:rPr>
              <a:t>.</a:t>
            </a:r>
          </a:p>
        </p:txBody>
      </p:sp>
    </p:spTree>
    <p:extLst>
      <p:ext uri="{BB962C8B-B14F-4D97-AF65-F5344CB8AC3E}">
        <p14:creationId xmlns:p14="http://schemas.microsoft.com/office/powerpoint/2010/main" val="25402241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2800" dirty="0">
                <a:latin typeface="Bookman Old Style" pitchFamily="18" charset="0"/>
              </a:rPr>
              <a:t>ACL –Cont..</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33113"/>
            <a:ext cx="6648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4692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2800" dirty="0">
                <a:latin typeface="Bookman Old Style" pitchFamily="18" charset="0"/>
              </a:rPr>
              <a:t>ACL in DB</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 y="1988840"/>
            <a:ext cx="877411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49" y="4221088"/>
            <a:ext cx="67913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7301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2800" dirty="0">
                <a:latin typeface="Bookman Old Style" pitchFamily="18" charset="0"/>
              </a:rPr>
              <a:t>ACL in DB – Cont..</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7" y="1853126"/>
            <a:ext cx="73628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2199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Groups</a:t>
            </a:r>
            <a:endParaRPr lang="fr-FR" sz="2800" dirty="0">
              <a:latin typeface="Bookman Old Style" pitchFamily="18" charset="0"/>
            </a:endParaRPr>
          </a:p>
        </p:txBody>
      </p:sp>
      <p:sp>
        <p:nvSpPr>
          <p:cNvPr id="6" name="Content Placeholder 5"/>
          <p:cNvSpPr>
            <a:spLocks noGrp="1"/>
          </p:cNvSpPr>
          <p:nvPr>
            <p:ph idx="1"/>
          </p:nvPr>
        </p:nvSpPr>
        <p:spPr/>
        <p:txBody>
          <a:bodyPr/>
          <a:lstStyle/>
          <a:p>
            <a:pPr eaLnBrk="0" hangingPunct="0">
              <a:buFont typeface="Wingdings" pitchFamily="2" charset="2"/>
              <a:buChar char="Ø"/>
            </a:pPr>
            <a:r>
              <a:rPr lang="en-IN" sz="1800" b="0" kern="1200" dirty="0">
                <a:solidFill>
                  <a:schemeClr val="tx1"/>
                </a:solidFill>
                <a:latin typeface="Bookman Old Style" pitchFamily="18" charset="0"/>
              </a:rPr>
              <a:t>A group is a collection of members. </a:t>
            </a:r>
            <a:r>
              <a:rPr lang="en-IN" sz="1800" b="0" kern="1200" dirty="0">
                <a:solidFill>
                  <a:schemeClr val="tx1"/>
                </a:solidFill>
                <a:latin typeface="Bookman Old Style" pitchFamily="18" charset="0"/>
              </a:rPr>
              <a:t>Putting members </a:t>
            </a:r>
            <a:r>
              <a:rPr lang="en-IN" sz="1800" b="0" kern="1200" dirty="0">
                <a:solidFill>
                  <a:schemeClr val="tx1"/>
                </a:solidFill>
                <a:latin typeface="Bookman Old Style" pitchFamily="18" charset="0"/>
              </a:rPr>
              <a:t>into groups and selecting a group </a:t>
            </a:r>
            <a:r>
              <a:rPr lang="en-IN" sz="1800" b="0" kern="1200" dirty="0">
                <a:solidFill>
                  <a:schemeClr val="tx1"/>
                </a:solidFill>
                <a:latin typeface="Bookman Old Style" pitchFamily="18" charset="0"/>
              </a:rPr>
              <a:t>to assign </a:t>
            </a:r>
            <a:r>
              <a:rPr lang="en-IN" sz="1800" b="0" kern="1200" dirty="0">
                <a:solidFill>
                  <a:schemeClr val="tx1"/>
                </a:solidFill>
                <a:latin typeface="Bookman Old Style" pitchFamily="18" charset="0"/>
              </a:rPr>
              <a:t>permissions to is more efficient </a:t>
            </a:r>
            <a:r>
              <a:rPr lang="en-IN" sz="1800" b="0" kern="1200" dirty="0">
                <a:solidFill>
                  <a:schemeClr val="tx1"/>
                </a:solidFill>
                <a:latin typeface="Bookman Old Style" pitchFamily="18" charset="0"/>
              </a:rPr>
              <a:t>than selecting each </a:t>
            </a:r>
            <a:r>
              <a:rPr lang="en-IN" sz="1800" b="0" kern="1200" dirty="0">
                <a:solidFill>
                  <a:schemeClr val="tx1"/>
                </a:solidFill>
                <a:latin typeface="Bookman Old Style" pitchFamily="18" charset="0"/>
              </a:rPr>
              <a:t>individual member</a:t>
            </a:r>
            <a:r>
              <a:rPr lang="en-IN" sz="1800" b="0" kern="1200" dirty="0">
                <a:solidFill>
                  <a:schemeClr val="tx1"/>
                </a:solidFill>
                <a:latin typeface="Bookman Old Style" pitchFamily="18" charset="0"/>
              </a:rPr>
              <a:t>.</a:t>
            </a:r>
          </a:p>
          <a:p>
            <a:pPr eaLnBrk="0" hangingPunct="0">
              <a:buFont typeface="Wingdings" pitchFamily="2" charset="2"/>
              <a:buChar char="Ø"/>
            </a:pPr>
            <a:endParaRPr lang="en-IN" sz="1800" b="0" kern="1200" dirty="0">
              <a:solidFill>
                <a:schemeClr val="tx1"/>
              </a:solidFill>
              <a:latin typeface="Bookman Old Style" pitchFamily="18" charset="0"/>
            </a:endParaRPr>
          </a:p>
          <a:p>
            <a:pPr eaLnBrk="0" hangingPunct="0">
              <a:buFont typeface="Wingdings" pitchFamily="2" charset="2"/>
              <a:buChar char="Ø"/>
            </a:pPr>
            <a:r>
              <a:rPr lang="en-IN" sz="1800" b="0" kern="1200" dirty="0">
                <a:solidFill>
                  <a:schemeClr val="tx1"/>
                </a:solidFill>
                <a:latin typeface="Bookman Old Style" pitchFamily="18" charset="0"/>
              </a:rPr>
              <a:t>By default, each organization has the following</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groups:</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Administrators </a:t>
            </a:r>
            <a:r>
              <a:rPr lang="en-IN" sz="1800" b="0" kern="1200" dirty="0">
                <a:solidFill>
                  <a:schemeClr val="tx1"/>
                </a:solidFill>
                <a:latin typeface="Bookman Old Style" pitchFamily="18" charset="0"/>
              </a:rPr>
              <a:t>— All members who </a:t>
            </a:r>
            <a:r>
              <a:rPr lang="en-IN" sz="1800" b="0" kern="1200" dirty="0">
                <a:solidFill>
                  <a:schemeClr val="tx1"/>
                </a:solidFill>
                <a:latin typeface="Bookman Old Style" pitchFamily="18" charset="0"/>
              </a:rPr>
              <a:t>have administrator </a:t>
            </a:r>
            <a:r>
              <a:rPr lang="en-IN" sz="1800" b="0" kern="1200" dirty="0">
                <a:solidFill>
                  <a:schemeClr val="tx1"/>
                </a:solidFill>
                <a:latin typeface="Bookman Old Style" pitchFamily="18" charset="0"/>
              </a:rPr>
              <a:t>privileges.</a:t>
            </a:r>
            <a:br>
              <a:rPr lang="en-IN" sz="1800" b="0" kern="1200" dirty="0">
                <a:solidFill>
                  <a:schemeClr val="tx1"/>
                </a:solidFill>
                <a:latin typeface="Bookman Old Style" pitchFamily="18" charset="0"/>
              </a:rPr>
            </a:br>
            <a:r>
              <a:rPr lang="en-IN" sz="1800" b="0" kern="1200" dirty="0" err="1">
                <a:solidFill>
                  <a:schemeClr val="tx1"/>
                </a:solidFill>
                <a:latin typeface="Bookman Old Style" pitchFamily="18" charset="0"/>
              </a:rPr>
              <a:t>AllUsers</a:t>
            </a:r>
            <a:r>
              <a:rPr lang="en-IN" sz="1800" b="0" kern="1200" dirty="0">
                <a:solidFill>
                  <a:schemeClr val="tx1"/>
                </a:solidFill>
                <a:latin typeface="Bookman Old Style" pitchFamily="18" charset="0"/>
              </a:rPr>
              <a:t> </a:t>
            </a:r>
            <a:r>
              <a:rPr lang="en-IN" sz="1800" b="0" kern="1200" dirty="0">
                <a:solidFill>
                  <a:schemeClr val="tx1"/>
                </a:solidFill>
                <a:latin typeface="Bookman Old Style" pitchFamily="18" charset="0"/>
              </a:rPr>
              <a:t>- All members defined as users.</a:t>
            </a:r>
            <a:br>
              <a:rPr lang="en-IN" sz="1800" b="0" kern="1200" dirty="0">
                <a:solidFill>
                  <a:schemeClr val="tx1"/>
                </a:solidFill>
                <a:latin typeface="Bookman Old Style" pitchFamily="18" charset="0"/>
              </a:rPr>
            </a:br>
            <a:r>
              <a:rPr lang="en-IN" sz="1800" b="0" kern="1200" dirty="0" err="1">
                <a:solidFill>
                  <a:schemeClr val="tx1"/>
                </a:solidFill>
                <a:latin typeface="Bookman Old Style" pitchFamily="18" charset="0"/>
              </a:rPr>
              <a:t>AllGuests</a:t>
            </a:r>
            <a:r>
              <a:rPr lang="en-IN" sz="1800" b="0" kern="1200" dirty="0">
                <a:solidFill>
                  <a:schemeClr val="tx1"/>
                </a:solidFill>
                <a:latin typeface="Bookman Old Style" pitchFamily="18" charset="0"/>
              </a:rPr>
              <a:t> </a:t>
            </a:r>
            <a:r>
              <a:rPr lang="en-IN" sz="1800" b="0" kern="1200" dirty="0">
                <a:solidFill>
                  <a:schemeClr val="tx1"/>
                </a:solidFill>
                <a:latin typeface="Bookman Old Style" pitchFamily="18" charset="0"/>
              </a:rPr>
              <a:t>— All members defined as guests.</a:t>
            </a:r>
            <a:br>
              <a:rPr lang="en-IN" sz="1800" b="0" kern="1200" dirty="0">
                <a:solidFill>
                  <a:schemeClr val="tx1"/>
                </a:solidFill>
                <a:latin typeface="Bookman Old Style" pitchFamily="18" charset="0"/>
              </a:rPr>
            </a:br>
            <a:endParaRPr lang="en-IN" sz="1800" b="0" kern="1200" dirty="0">
              <a:solidFill>
                <a:schemeClr val="tx1"/>
              </a:solidFill>
              <a:latin typeface="Bookman Old Style" pitchFamily="18" charset="0"/>
            </a:endParaRPr>
          </a:p>
          <a:p>
            <a:pPr eaLnBrk="0" hangingPunct="0">
              <a:buFont typeface="Wingdings" pitchFamily="2" charset="2"/>
              <a:buChar char="Ø"/>
            </a:pPr>
            <a:r>
              <a:rPr lang="en-IN" sz="1800" b="0" kern="1200" dirty="0">
                <a:solidFill>
                  <a:schemeClr val="tx1"/>
                </a:solidFill>
                <a:latin typeface="Bookman Old Style" pitchFamily="18" charset="0"/>
              </a:rPr>
              <a:t>You </a:t>
            </a:r>
            <a:r>
              <a:rPr lang="en-IN" sz="1800" b="0" kern="1200" dirty="0">
                <a:solidFill>
                  <a:schemeClr val="tx1"/>
                </a:solidFill>
                <a:latin typeface="Bookman Old Style" pitchFamily="18" charset="0"/>
              </a:rPr>
              <a:t>can create additional groups. </a:t>
            </a:r>
            <a:r>
              <a:rPr lang="en-IN" sz="1800" b="0" kern="1200" dirty="0">
                <a:solidFill>
                  <a:schemeClr val="tx1"/>
                </a:solidFill>
                <a:latin typeface="Bookman Old Style" pitchFamily="18" charset="0"/>
              </a:rPr>
              <a:t>Trimble recommends </a:t>
            </a:r>
            <a:r>
              <a:rPr lang="en-IN" sz="1800" b="0" kern="1200" dirty="0">
                <a:solidFill>
                  <a:schemeClr val="tx1"/>
                </a:solidFill>
                <a:latin typeface="Bookman Old Style" pitchFamily="18" charset="0"/>
              </a:rPr>
              <a:t>that you create groups based </a:t>
            </a:r>
            <a:r>
              <a:rPr lang="en-IN" sz="1800" b="0" kern="1200" dirty="0">
                <a:solidFill>
                  <a:schemeClr val="tx1"/>
                </a:solidFill>
                <a:latin typeface="Bookman Old Style" pitchFamily="18" charset="0"/>
              </a:rPr>
              <a:t>on members </a:t>
            </a:r>
            <a:r>
              <a:rPr lang="en-IN" sz="1800" b="0" kern="1200" dirty="0">
                <a:solidFill>
                  <a:schemeClr val="tx1"/>
                </a:solidFill>
                <a:latin typeface="Bookman Old Style" pitchFamily="18" charset="0"/>
              </a:rPr>
              <a:t>who should have identical </a:t>
            </a:r>
            <a:r>
              <a:rPr lang="en-IN" sz="1800" b="0" kern="1200" dirty="0">
                <a:solidFill>
                  <a:schemeClr val="tx1"/>
                </a:solidFill>
                <a:latin typeface="Bookman Old Style" pitchFamily="18" charset="0"/>
              </a:rPr>
              <a:t>permissions to </a:t>
            </a:r>
            <a:r>
              <a:rPr lang="en-IN" sz="1800" b="0" kern="1200" dirty="0">
                <a:solidFill>
                  <a:schemeClr val="tx1"/>
                </a:solidFill>
                <a:latin typeface="Bookman Old Style" pitchFamily="18" charset="0"/>
              </a:rPr>
              <a:t>sites, pages. filespaces. and forums.</a:t>
            </a:r>
          </a:p>
        </p:txBody>
      </p:sp>
      <p:sp>
        <p:nvSpPr>
          <p:cNvPr id="4099" name="Rectangle 1"/>
          <p:cNvSpPr>
            <a:spLocks noChangeArrowheads="1"/>
          </p:cNvSpPr>
          <p:nvPr/>
        </p:nvSpPr>
        <p:spPr bwMode="auto">
          <a:xfrm>
            <a:off x="395536" y="1844674"/>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28637727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Auto Groups</a:t>
            </a:r>
            <a:endParaRPr lang="fr-FR" sz="2800" dirty="0">
              <a:latin typeface="Bookman Old Style" pitchFamily="18" charset="0"/>
            </a:endParaRPr>
          </a:p>
        </p:txBody>
      </p:sp>
      <p:sp>
        <p:nvSpPr>
          <p:cNvPr id="6" name="Content Placeholder 5"/>
          <p:cNvSpPr>
            <a:spLocks noGrp="1"/>
          </p:cNvSpPr>
          <p:nvPr>
            <p:ph idx="1"/>
          </p:nvPr>
        </p:nvSpPr>
        <p:spPr>
          <a:xfrm>
            <a:off x="480390" y="1772816"/>
            <a:ext cx="8229600" cy="4525963"/>
          </a:xfrm>
        </p:spPr>
        <p:txBody>
          <a:bodyPr/>
          <a:lstStyle/>
          <a:p>
            <a:pPr eaLnBrk="0" hangingPunct="0">
              <a:buFont typeface="Wingdings" pitchFamily="2" charset="2"/>
              <a:buChar char="Ø"/>
            </a:pPr>
            <a:r>
              <a:rPr lang="en-IN" sz="1600" b="0" kern="1200" dirty="0">
                <a:solidFill>
                  <a:schemeClr val="tx1"/>
                </a:solidFill>
                <a:latin typeface="Bookman Old Style" pitchFamily="18" charset="0"/>
              </a:rPr>
              <a:t>Groups that contain organizations are called </a:t>
            </a:r>
            <a:r>
              <a:rPr lang="en-IN" sz="1600" b="0" kern="1200" dirty="0" err="1">
                <a:solidFill>
                  <a:schemeClr val="tx1"/>
                </a:solidFill>
                <a:latin typeface="Bookman Old Style" pitchFamily="18" charset="0"/>
              </a:rPr>
              <a:t>autogroups</a:t>
            </a:r>
            <a:r>
              <a:rPr lang="en-IN" sz="1600" b="0" kern="1200" dirty="0">
                <a:solidFill>
                  <a:schemeClr val="tx1"/>
                </a:solidFill>
                <a:latin typeface="Bookman Old Style" pitchFamily="18" charset="0"/>
              </a:rPr>
              <a:t>. An autogroup can contain more than one organization. Permissions are assigned to an autogroup in the same way as to a regular group. By adding an organization to an autogroup. the group permissions are imparted to all members (both users and guests) in the organization depending on the autogroup setting.</a:t>
            </a:r>
          </a:p>
          <a:p>
            <a:pPr eaLnBrk="0" hangingPunct="0">
              <a:buFont typeface="Wingdings" pitchFamily="2" charset="2"/>
              <a:buChar char="Ø"/>
            </a:pPr>
            <a:endParaRPr lang="en-IN" sz="1600" b="0" kern="1200" dirty="0">
              <a:solidFill>
                <a:schemeClr val="tx1"/>
              </a:solidFill>
              <a:latin typeface="Bookman Old Style" pitchFamily="18" charset="0"/>
            </a:endParaRPr>
          </a:p>
          <a:p>
            <a:pPr eaLnBrk="0" hangingPunct="0">
              <a:buFont typeface="Wingdings" pitchFamily="2" charset="2"/>
              <a:buChar char="Ø"/>
            </a:pPr>
            <a:r>
              <a:rPr lang="en-IN" sz="1600" b="0" kern="1200" dirty="0">
                <a:solidFill>
                  <a:schemeClr val="tx1"/>
                </a:solidFill>
                <a:latin typeface="Bookman Old Style" pitchFamily="18" charset="0"/>
              </a:rPr>
              <a:t>For </a:t>
            </a:r>
            <a:r>
              <a:rPr lang="en-IN" sz="1600" b="0" kern="1200" dirty="0">
                <a:solidFill>
                  <a:schemeClr val="tx1"/>
                </a:solidFill>
                <a:latin typeface="Bookman Old Style" pitchFamily="18" charset="0"/>
              </a:rPr>
              <a:t>example. Trimble wants all members in all TCC organizations to access the TCC Support site and it will take too much administration to update the permissions to the TCC Support site every time a member is created in any</a:t>
            </a:r>
            <a:br>
              <a:rPr lang="en-IN" sz="1600" b="0" kern="1200" dirty="0">
                <a:solidFill>
                  <a:schemeClr val="tx1"/>
                </a:solidFill>
                <a:latin typeface="Bookman Old Style" pitchFamily="18" charset="0"/>
              </a:rPr>
            </a:br>
            <a:r>
              <a:rPr lang="en-IN" sz="1600" b="0" kern="1200" dirty="0">
                <a:solidFill>
                  <a:schemeClr val="tx1"/>
                </a:solidFill>
                <a:latin typeface="Bookman Old Style" pitchFamily="18" charset="0"/>
              </a:rPr>
              <a:t>organization. Trimble creates an autogroup containing all existing TCC organizations and also assigns appropriate permissions to the TCC Support site, its pages. and to the content. Now when a new TCC organization is created, they are added to the autogroup. When a member is added to any organization, they automatically become a member of the autogroup and they have appropriate permissions to the TCC Support site. </a:t>
            </a:r>
            <a:r>
              <a:rPr lang="en-IN" sz="1600" b="0" kern="1200" dirty="0">
                <a:solidFill>
                  <a:schemeClr val="tx1"/>
                </a:solidFill>
                <a:latin typeface="Bookman Old Style" pitchFamily="18" charset="0"/>
              </a:rPr>
              <a:t> </a:t>
            </a:r>
            <a:r>
              <a:rPr lang="en-IN" sz="1600" b="0" kern="1200" dirty="0">
                <a:solidFill>
                  <a:schemeClr val="tx1"/>
                </a:solidFill>
                <a:latin typeface="Bookman Old Style" pitchFamily="18" charset="0"/>
              </a:rPr>
              <a:t> </a:t>
            </a: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32386973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Nested Group</a:t>
            </a:r>
            <a:endParaRPr lang="fr-FR" sz="2800" dirty="0">
              <a:latin typeface="Bookman Old Style" pitchFamily="18" charset="0"/>
            </a:endParaRPr>
          </a:p>
        </p:txBody>
      </p:sp>
      <p:sp>
        <p:nvSpPr>
          <p:cNvPr id="6" name="Content Placeholder 5"/>
          <p:cNvSpPr>
            <a:spLocks noGrp="1"/>
          </p:cNvSpPr>
          <p:nvPr>
            <p:ph idx="1"/>
          </p:nvPr>
        </p:nvSpPr>
        <p:spPr>
          <a:xfrm>
            <a:off x="480390" y="1772816"/>
            <a:ext cx="8229600" cy="4525963"/>
          </a:xfrm>
        </p:spPr>
        <p:txBody>
          <a:bodyPr/>
          <a:lstStyle/>
          <a:p>
            <a:pPr eaLnBrk="0" hangingPunct="0">
              <a:buFont typeface="Wingdings" pitchFamily="2" charset="2"/>
              <a:buChar char="Ø"/>
            </a:pPr>
            <a:r>
              <a:rPr lang="en-IN" sz="1600" b="0" kern="1200" dirty="0">
                <a:solidFill>
                  <a:schemeClr val="tx1"/>
                </a:solidFill>
                <a:latin typeface="Bookman Old Style" pitchFamily="18" charset="0"/>
              </a:rPr>
              <a:t>Demo on Groups, Autogroup</a:t>
            </a:r>
          </a:p>
          <a:p>
            <a:pPr eaLnBrk="0" hangingPunct="0">
              <a:buFont typeface="Wingdings" pitchFamily="2" charset="2"/>
              <a:buChar char="Ø"/>
            </a:pPr>
            <a:endParaRPr lang="en-IN" sz="1600" b="0" kern="1200" dirty="0">
              <a:solidFill>
                <a:schemeClr val="tx1"/>
              </a:solidFill>
              <a:latin typeface="Bookman Old Style" pitchFamily="18" charset="0"/>
            </a:endParaRPr>
          </a:p>
          <a:p>
            <a:pPr eaLnBrk="0" hangingPunct="0">
              <a:buFont typeface="Wingdings" pitchFamily="2" charset="2"/>
              <a:buChar char="Ø"/>
            </a:pPr>
            <a:r>
              <a:rPr lang="en-IN" sz="1600" b="0" kern="1200" dirty="0">
                <a:solidFill>
                  <a:schemeClr val="tx1"/>
                </a:solidFill>
                <a:latin typeface="Bookman Old Style" pitchFamily="18" charset="0"/>
              </a:rPr>
              <a:t>Exercise: Find out what is nested group? How can it be created and why do we need nested group</a:t>
            </a:r>
            <a:endParaRPr lang="en-IN" sz="1600" b="0" kern="1200" dirty="0">
              <a:solidFill>
                <a:schemeClr val="tx1"/>
              </a:solidFill>
              <a:latin typeface="Bookman Old Style" pitchFamily="18" charset="0"/>
            </a:endParaRP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30524534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sz="3200" dirty="0" smtClean="0">
                <a:latin typeface="Bookman Old Style" pitchFamily="18" charset="0"/>
              </a:rPr>
              <a:t>TCC Mission</a:t>
            </a:r>
            <a:endParaRPr lang="en-US" sz="3200" dirty="0">
              <a:latin typeface="Bookman Old Style" pitchFamily="18" charset="0"/>
            </a:endParaRPr>
          </a:p>
        </p:txBody>
      </p:sp>
      <p:sp>
        <p:nvSpPr>
          <p:cNvPr id="3" name="Content Placeholder 2"/>
          <p:cNvSpPr>
            <a:spLocks noGrp="1"/>
          </p:cNvSpPr>
          <p:nvPr>
            <p:ph idx="1"/>
          </p:nvPr>
        </p:nvSpPr>
        <p:spPr>
          <a:xfrm>
            <a:off x="457200" y="1391197"/>
            <a:ext cx="8229600" cy="1482634"/>
          </a:xfrm>
        </p:spPr>
        <p:txBody>
          <a:bodyPr>
            <a:normAutofit/>
          </a:bodyPr>
          <a:lstStyle/>
          <a:p>
            <a:pPr marL="0" indent="0">
              <a:buNone/>
            </a:pPr>
            <a:r>
              <a:rPr lang="en-US" sz="1800" b="0" kern="1200" dirty="0">
                <a:solidFill>
                  <a:schemeClr val="tx1"/>
                </a:solidFill>
                <a:latin typeface="Bookman Old Style" pitchFamily="18" charset="0"/>
              </a:rPr>
              <a:t>Enable the secure sharing and aggregated viewing of data with authorized people and devices from anywhere with an internet connection</a:t>
            </a:r>
          </a:p>
        </p:txBody>
      </p:sp>
      <p:pic>
        <p:nvPicPr>
          <p:cNvPr id="4" name="Picture 9" descr="xyz_poster_v2_OF_for supervisor03c"/>
          <p:cNvPicPr>
            <a:picLocks noChangeAspect="1" noChangeArrowheads="1"/>
          </p:cNvPicPr>
          <p:nvPr/>
        </p:nvPicPr>
        <p:blipFill>
          <a:blip r:embed="rId2" cstate="print"/>
          <a:srcRect/>
          <a:stretch>
            <a:fillRect/>
          </a:stretch>
        </p:blipFill>
        <p:spPr bwMode="auto">
          <a:xfrm>
            <a:off x="315686" y="2307771"/>
            <a:ext cx="8229600" cy="4267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Filespaces</a:t>
            </a:r>
            <a:endParaRPr lang="fr-FR" sz="2800" dirty="0">
              <a:latin typeface="Bookman Old Style" pitchFamily="18" charset="0"/>
            </a:endParaRPr>
          </a:p>
        </p:txBody>
      </p:sp>
      <p:sp>
        <p:nvSpPr>
          <p:cNvPr id="6" name="Content Placeholder 5"/>
          <p:cNvSpPr>
            <a:spLocks noGrp="1"/>
          </p:cNvSpPr>
          <p:nvPr>
            <p:ph idx="1"/>
          </p:nvPr>
        </p:nvSpPr>
        <p:spPr>
          <a:xfrm>
            <a:off x="480390" y="1772816"/>
            <a:ext cx="8229600" cy="4525963"/>
          </a:xfrm>
        </p:spPr>
        <p:txBody>
          <a:bodyPr/>
          <a:lstStyle/>
          <a:p>
            <a:pPr eaLnBrk="0" hangingPunct="0">
              <a:buFont typeface="Wingdings" pitchFamily="2" charset="2"/>
              <a:buChar char="Ø"/>
            </a:pPr>
            <a:r>
              <a:rPr lang="en-IN" sz="1800" b="0" kern="1200" dirty="0">
                <a:solidFill>
                  <a:schemeClr val="tx1"/>
                </a:solidFill>
                <a:latin typeface="Bookman Old Style" pitchFamily="18" charset="0"/>
              </a:rPr>
              <a:t>A structure for holding and sharing files is called</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a filespace. It is much like the file structure on</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your computer. Filespaces can be created as</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needed. In the TCC. </a:t>
            </a:r>
            <a:r>
              <a:rPr lang="en-IN" sz="1800" b="0" kern="1200" dirty="0">
                <a:solidFill>
                  <a:schemeClr val="tx1"/>
                </a:solidFill>
                <a:latin typeface="Bookman Old Style" pitchFamily="18" charset="0"/>
              </a:rPr>
              <a:t>filespaces hold files that: can be easily shared with other </a:t>
            </a:r>
            <a:r>
              <a:rPr lang="en-IN" sz="1800" b="0" kern="1200" dirty="0" smtClean="0">
                <a:solidFill>
                  <a:schemeClr val="tx1"/>
                </a:solidFill>
                <a:latin typeface="Bookman Old Style" pitchFamily="18" charset="0"/>
              </a:rPr>
              <a:t>members are </a:t>
            </a:r>
            <a:r>
              <a:rPr lang="en-IN" sz="1800" b="0" kern="1200" dirty="0">
                <a:solidFill>
                  <a:schemeClr val="tx1"/>
                </a:solidFill>
                <a:latin typeface="Bookman Old Style" pitchFamily="18" charset="0"/>
              </a:rPr>
              <a:t>required by blogs. </a:t>
            </a:r>
            <a:r>
              <a:rPr lang="en-IN" sz="1800" b="0" kern="1200" dirty="0">
                <a:solidFill>
                  <a:schemeClr val="tx1"/>
                </a:solidFill>
                <a:latin typeface="Bookman Old Style" pitchFamily="18" charset="0"/>
              </a:rPr>
              <a:t>files. Geo Picture</a:t>
            </a:r>
            <a:br>
              <a:rPr lang="en-IN" sz="1800" b="0" kern="1200" dirty="0">
                <a:solidFill>
                  <a:schemeClr val="tx1"/>
                </a:solidFill>
                <a:latin typeface="Bookman Old Style" pitchFamily="18" charset="0"/>
              </a:rPr>
            </a:br>
            <a:r>
              <a:rPr lang="en-IN" sz="1800" b="0" kern="1200" dirty="0">
                <a:solidFill>
                  <a:schemeClr val="tx1"/>
                </a:solidFill>
                <a:latin typeface="Bookman Old Style" pitchFamily="18" charset="0"/>
              </a:rPr>
              <a:t>Viewers, or wild gizmos</a:t>
            </a: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196847726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Exercise</a:t>
            </a:r>
            <a:endParaRPr lang="fr-FR" sz="2800" dirty="0">
              <a:latin typeface="Bookman Old Style" pitchFamily="18" charset="0"/>
            </a:endParaRPr>
          </a:p>
        </p:txBody>
      </p:sp>
      <p:sp>
        <p:nvSpPr>
          <p:cNvPr id="6" name="Content Placeholder 5"/>
          <p:cNvSpPr>
            <a:spLocks noGrp="1"/>
          </p:cNvSpPr>
          <p:nvPr>
            <p:ph idx="1"/>
          </p:nvPr>
        </p:nvSpPr>
        <p:spPr>
          <a:xfrm>
            <a:off x="385564" y="1832908"/>
            <a:ext cx="8229600" cy="4525963"/>
          </a:xfrm>
        </p:spPr>
        <p:txBody>
          <a:bodyPr/>
          <a:lstStyle/>
          <a:p>
            <a:r>
              <a:rPr lang="en-IN" sz="1800" b="0" kern="1200" dirty="0">
                <a:solidFill>
                  <a:schemeClr val="tx1"/>
                </a:solidFill>
                <a:latin typeface="Bookman Old Style" pitchFamily="18" charset="0"/>
              </a:rPr>
              <a:t>Create members and assign permission as per below table   </a:t>
            </a:r>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endParaRPr lang="en-IN" sz="1800" b="0" kern="1200" dirty="0">
              <a:solidFill>
                <a:schemeClr val="tx1"/>
              </a:solidFill>
              <a:latin typeface="Bookman Old Style" pitchFamily="18" charset="0"/>
            </a:endParaRPr>
          </a:p>
          <a:p>
            <a:r>
              <a:rPr lang="en-IN" sz="1800" b="0" kern="1200" dirty="0">
                <a:solidFill>
                  <a:schemeClr val="tx1"/>
                </a:solidFill>
                <a:latin typeface="Bookman Old Style" pitchFamily="18" charset="0"/>
              </a:rPr>
              <a:t>Login in as the member and check the behaviour of site, pages, gizmos, filespaces</a:t>
            </a:r>
          </a:p>
          <a:p>
            <a:r>
              <a:rPr lang="en-IN" sz="1800" b="0" kern="1200" dirty="0">
                <a:solidFill>
                  <a:schemeClr val="tx1"/>
                </a:solidFill>
                <a:latin typeface="Bookman Old Style" pitchFamily="18" charset="0"/>
              </a:rPr>
              <a:t>E.g. of Test instance : </a:t>
            </a:r>
            <a:r>
              <a:rPr lang="en-IN" sz="1800" b="0" kern="1200" dirty="0">
                <a:solidFill>
                  <a:srgbClr val="0070C0"/>
                </a:solidFill>
                <a:latin typeface="Bookman Old Style" pitchFamily="18" charset="0"/>
                <a:hlinkClick r:id="rId3"/>
              </a:rPr>
              <a:t>https://www.nitrogen.myconnectedsite.com/</a:t>
            </a:r>
            <a:r>
              <a:rPr lang="en-IN" sz="1800" b="0" kern="1200" dirty="0">
                <a:solidFill>
                  <a:srgbClr val="0070C0"/>
                </a:solidFill>
                <a:latin typeface="Bookman Old Style" pitchFamily="18" charset="0"/>
              </a:rPr>
              <a:t> </a:t>
            </a:r>
            <a:r>
              <a:rPr lang="en-IN" sz="1800" b="0" kern="1200" dirty="0">
                <a:solidFill>
                  <a:schemeClr val="tx1"/>
                </a:solidFill>
                <a:latin typeface="Bookman Old Style" pitchFamily="18" charset="0"/>
              </a:rPr>
              <a:t>orgadmin/</a:t>
            </a:r>
            <a:r>
              <a:rPr lang="en-IN" sz="1800" b="0" kern="1200" dirty="0" err="1">
                <a:solidFill>
                  <a:schemeClr val="tx1"/>
                </a:solidFill>
                <a:latin typeface="Bookman Old Style" pitchFamily="18" charset="0"/>
              </a:rPr>
              <a:t>tcctest</a:t>
            </a:r>
            <a:r>
              <a:rPr lang="en-IN" sz="1800" b="0" kern="1200" dirty="0">
                <a:solidFill>
                  <a:schemeClr val="tx1"/>
                </a:solidFill>
                <a:latin typeface="Bookman Old Style" pitchFamily="18" charset="0"/>
              </a:rPr>
              <a:t>/test</a:t>
            </a:r>
          </a:p>
          <a:p>
            <a:r>
              <a:rPr lang="en-IN" sz="1800" b="0" kern="1200" dirty="0">
                <a:solidFill>
                  <a:schemeClr val="tx1"/>
                </a:solidFill>
                <a:latin typeface="Bookman Old Style" pitchFamily="18" charset="0"/>
              </a:rPr>
              <a:t>www </a:t>
            </a:r>
            <a:r>
              <a:rPr lang="en-IN" sz="1800" b="0" kern="1200" dirty="0">
                <a:solidFill>
                  <a:schemeClr val="tx1"/>
                </a:solidFill>
                <a:latin typeface="Bookman Old Style" pitchFamily="18" charset="0"/>
              </a:rPr>
              <a:t>instance : </a:t>
            </a:r>
            <a:r>
              <a:rPr lang="en-IN" sz="1800" b="0" kern="1200" dirty="0">
                <a:solidFill>
                  <a:srgbClr val="005596"/>
                </a:solidFill>
                <a:latin typeface="Bookman Old Style" pitchFamily="18" charset="0"/>
                <a:hlinkClick r:id="rId4"/>
              </a:rPr>
              <a:t>https://www.myconnectedsite.com</a:t>
            </a:r>
            <a:r>
              <a:rPr lang="en-IN" sz="1800" b="0" kern="1200" dirty="0">
                <a:solidFill>
                  <a:srgbClr val="005596"/>
                </a:solidFill>
                <a:latin typeface="Bookman Old Style" pitchFamily="18" charset="0"/>
                <a:hlinkClick r:id="rId4"/>
              </a:rPr>
              <a:t>/</a:t>
            </a:r>
            <a:r>
              <a:rPr lang="en-IN" sz="1800" b="0" kern="1200" dirty="0">
                <a:solidFill>
                  <a:srgbClr val="005596"/>
                </a:solidFill>
                <a:latin typeface="Bookman Old Style" pitchFamily="18" charset="0"/>
              </a:rPr>
              <a:t>  </a:t>
            </a:r>
            <a:r>
              <a:rPr lang="en-IN" sz="1800" b="0" kern="1200" dirty="0">
                <a:solidFill>
                  <a:schemeClr val="tx1"/>
                </a:solidFill>
                <a:latin typeface="Bookman Old Style" pitchFamily="18" charset="0"/>
              </a:rPr>
              <a:t>- </a:t>
            </a:r>
            <a:r>
              <a:rPr lang="en-IN" sz="1800" b="0" kern="1200" dirty="0" err="1">
                <a:solidFill>
                  <a:schemeClr val="tx1"/>
                </a:solidFill>
                <a:latin typeface="Bookman Old Style" pitchFamily="18" charset="0"/>
              </a:rPr>
              <a:t>tosdevlearningadmin</a:t>
            </a:r>
            <a:r>
              <a:rPr lang="en-IN" sz="1800" b="0" kern="1200" dirty="0">
                <a:solidFill>
                  <a:schemeClr val="tx1"/>
                </a:solidFill>
                <a:latin typeface="Bookman Old Style" pitchFamily="18" charset="0"/>
              </a:rPr>
              <a:t>/</a:t>
            </a:r>
            <a:r>
              <a:rPr lang="en-IN" sz="1800" b="0" kern="1200" dirty="0" err="1">
                <a:solidFill>
                  <a:schemeClr val="tx1"/>
                </a:solidFill>
                <a:latin typeface="Bookman Old Style" pitchFamily="18" charset="0"/>
              </a:rPr>
              <a:t>tosdevlearning</a:t>
            </a:r>
            <a:r>
              <a:rPr lang="en-IN" sz="1800" b="0" kern="1200" dirty="0">
                <a:solidFill>
                  <a:schemeClr val="tx1"/>
                </a:solidFill>
                <a:latin typeface="Bookman Old Style" pitchFamily="18" charset="0"/>
              </a:rPr>
              <a:t>/</a:t>
            </a:r>
            <a:r>
              <a:rPr lang="en-IN" sz="1800" b="0" kern="1200" dirty="0" err="1">
                <a:solidFill>
                  <a:schemeClr val="tx1"/>
                </a:solidFill>
                <a:latin typeface="Bookman Old Style" pitchFamily="18" charset="0"/>
              </a:rPr>
              <a:t>sathya</a:t>
            </a:r>
            <a:endParaRPr lang="en-IN" sz="1800" b="0" kern="1200" dirty="0">
              <a:solidFill>
                <a:schemeClr val="tx1"/>
              </a:solidFill>
              <a:latin typeface="Bookman Old Style" pitchFamily="18" charset="0"/>
            </a:endParaRPr>
          </a:p>
          <a:p>
            <a:endParaRPr lang="en-IN" sz="1800" kern="1200" dirty="0">
              <a:latin typeface="Calibri" pitchFamily="34" charset="0"/>
              <a:cs typeface="Calibri" pitchFamily="34" charset="0"/>
            </a:endParaRPr>
          </a:p>
          <a:p>
            <a:endParaRPr lang="en-IN" sz="1800" kern="1200" dirty="0">
              <a:latin typeface="Calibri" pitchFamily="34" charset="0"/>
              <a:cs typeface="Calibri" pitchFamily="34" charset="0"/>
            </a:endParaRP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3972014847"/>
              </p:ext>
            </p:extLst>
          </p:nvPr>
        </p:nvGraphicFramePr>
        <p:xfrm>
          <a:off x="2627784" y="2492896"/>
          <a:ext cx="3648075" cy="1343025"/>
        </p:xfrm>
        <a:graphic>
          <a:graphicData uri="http://schemas.openxmlformats.org/presentationml/2006/ole">
            <mc:AlternateContent xmlns:mc="http://schemas.openxmlformats.org/markup-compatibility/2006">
              <mc:Choice xmlns:v="urn:schemas-microsoft-com:vml" Requires="v">
                <p:oleObj spid="_x0000_s1033" name="Worksheet" r:id="rId5" imgW="3648143" imgH="1343025" progId="Excel.Sheet.12">
                  <p:embed/>
                </p:oleObj>
              </mc:Choice>
              <mc:Fallback>
                <p:oleObj name="Worksheet" r:id="rId5" imgW="3648143" imgH="1343025" progId="Excel.Sheet.12">
                  <p:embed/>
                  <p:pic>
                    <p:nvPicPr>
                      <p:cNvPr id="0" name=""/>
                      <p:cNvPicPr/>
                      <p:nvPr/>
                    </p:nvPicPr>
                    <p:blipFill>
                      <a:blip r:embed="rId6"/>
                      <a:stretch>
                        <a:fillRect/>
                      </a:stretch>
                    </p:blipFill>
                    <p:spPr>
                      <a:xfrm>
                        <a:off x="2627784" y="2492896"/>
                        <a:ext cx="3648075" cy="1343025"/>
                      </a:xfrm>
                      <a:prstGeom prst="rect">
                        <a:avLst/>
                      </a:prstGeom>
                    </p:spPr>
                  </p:pic>
                </p:oleObj>
              </mc:Fallback>
            </mc:AlternateContent>
          </a:graphicData>
        </a:graphic>
      </p:graphicFrame>
    </p:spTree>
    <p:extLst>
      <p:ext uri="{BB962C8B-B14F-4D97-AF65-F5344CB8AC3E}">
        <p14:creationId xmlns:p14="http://schemas.microsoft.com/office/powerpoint/2010/main" val="15770338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VO Layers</a:t>
            </a:r>
            <a:endParaRPr lang="fr-FR" sz="2800" dirty="0">
              <a:latin typeface="Bookman Old Style" pitchFamily="18" charset="0"/>
            </a:endParaRPr>
          </a:p>
        </p:txBody>
      </p:sp>
      <p:sp>
        <p:nvSpPr>
          <p:cNvPr id="6" name="Content Placeholder 5"/>
          <p:cNvSpPr>
            <a:spLocks noGrp="1"/>
          </p:cNvSpPr>
          <p:nvPr>
            <p:ph idx="1"/>
          </p:nvPr>
        </p:nvSpPr>
        <p:spPr>
          <a:xfrm>
            <a:off x="385564" y="1832908"/>
            <a:ext cx="8229600" cy="4525963"/>
          </a:xfrm>
        </p:spPr>
        <p:txBody>
          <a:bodyPr/>
          <a:lstStyle/>
          <a:p>
            <a:endParaRPr lang="en-IN" sz="1800" kern="1200" dirty="0">
              <a:latin typeface="Calibri" pitchFamily="34" charset="0"/>
              <a:cs typeface="Calibri" pitchFamily="34" charset="0"/>
            </a:endParaRPr>
          </a:p>
          <a:p>
            <a:endParaRPr lang="en-IN" sz="1800" kern="1200" dirty="0">
              <a:latin typeface="Calibri" pitchFamily="34" charset="0"/>
              <a:cs typeface="Calibri" pitchFamily="34" charset="0"/>
            </a:endParaRP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832097"/>
            <a:ext cx="90106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4902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Different VO Layers</a:t>
            </a:r>
            <a:endParaRPr lang="fr-FR" sz="2800" dirty="0">
              <a:latin typeface="Bookman Old Style" pitchFamily="18" charset="0"/>
            </a:endParaRPr>
          </a:p>
        </p:txBody>
      </p:sp>
      <p:sp>
        <p:nvSpPr>
          <p:cNvPr id="6" name="Content Placeholder 5"/>
          <p:cNvSpPr>
            <a:spLocks noGrp="1"/>
          </p:cNvSpPr>
          <p:nvPr>
            <p:ph idx="1"/>
          </p:nvPr>
        </p:nvSpPr>
        <p:spPr>
          <a:xfrm>
            <a:off x="385564" y="1832908"/>
            <a:ext cx="8229600" cy="4525963"/>
          </a:xfrm>
        </p:spPr>
        <p:txBody>
          <a:bodyPr/>
          <a:lstStyle/>
          <a:p>
            <a:r>
              <a:rPr lang="en-IN" sz="1800" b="0" kern="1200" dirty="0">
                <a:solidFill>
                  <a:schemeClr val="tx1"/>
                </a:solidFill>
                <a:latin typeface="Bookman Old Style" pitchFamily="18" charset="0"/>
              </a:rPr>
              <a:t>Geo Picture</a:t>
            </a:r>
          </a:p>
          <a:p>
            <a:r>
              <a:rPr lang="en-IN" sz="1800" b="0" kern="1200" dirty="0">
                <a:solidFill>
                  <a:schemeClr val="tx1"/>
                </a:solidFill>
                <a:latin typeface="Bookman Old Style" pitchFamily="18" charset="0"/>
              </a:rPr>
              <a:t>SCS Data Manager</a:t>
            </a:r>
          </a:p>
          <a:p>
            <a:r>
              <a:rPr lang="en-IN" sz="1800" b="0" kern="1200" dirty="0">
                <a:solidFill>
                  <a:schemeClr val="tx1"/>
                </a:solidFill>
                <a:latin typeface="Bookman Old Style" pitchFamily="18" charset="0"/>
              </a:rPr>
              <a:t>Geo Files</a:t>
            </a:r>
          </a:p>
          <a:p>
            <a:r>
              <a:rPr lang="en-IN" sz="1800" b="0" kern="1200" dirty="0">
                <a:solidFill>
                  <a:schemeClr val="tx1"/>
                </a:solidFill>
                <a:latin typeface="Bookman Old Style" pitchFamily="18" charset="0"/>
              </a:rPr>
              <a:t>Weather</a:t>
            </a:r>
          </a:p>
          <a:p>
            <a:r>
              <a:rPr lang="en-IN" sz="1800" b="0" kern="1200" dirty="0">
                <a:solidFill>
                  <a:schemeClr val="tx1"/>
                </a:solidFill>
                <a:latin typeface="Bookman Old Style" pitchFamily="18" charset="0"/>
              </a:rPr>
              <a:t>Annotations</a:t>
            </a:r>
          </a:p>
          <a:p>
            <a:r>
              <a:rPr lang="en-IN" sz="1800" b="0" kern="1200" dirty="0">
                <a:solidFill>
                  <a:schemeClr val="tx1"/>
                </a:solidFill>
                <a:latin typeface="Bookman Old Style" pitchFamily="18" charset="0"/>
              </a:rPr>
              <a:t>Trips – Ignore for now</a:t>
            </a:r>
          </a:p>
          <a:p>
            <a:r>
              <a:rPr lang="en-IN" sz="1800" b="0" kern="1200" dirty="0" err="1">
                <a:solidFill>
                  <a:schemeClr val="tx1"/>
                </a:solidFill>
                <a:latin typeface="Bookman Old Style" pitchFamily="18" charset="0"/>
              </a:rPr>
              <a:t>Spreadsheet</a:t>
            </a:r>
            <a:r>
              <a:rPr lang="en-IN" sz="1800" b="0" kern="1200" dirty="0">
                <a:solidFill>
                  <a:schemeClr val="tx1"/>
                </a:solidFill>
                <a:latin typeface="Bookman Old Style" pitchFamily="18" charset="0"/>
              </a:rPr>
              <a:t> Data </a:t>
            </a:r>
          </a:p>
          <a:p>
            <a:r>
              <a:rPr lang="en-IN" sz="1800" b="0" kern="1200" dirty="0">
                <a:solidFill>
                  <a:schemeClr val="tx1"/>
                </a:solidFill>
                <a:latin typeface="Bookman Old Style" pitchFamily="18" charset="0"/>
              </a:rPr>
              <a:t>Real time tracking</a:t>
            </a:r>
          </a:p>
          <a:p>
            <a:r>
              <a:rPr lang="en-IN" sz="1800" b="0" kern="1200" dirty="0" err="1">
                <a:solidFill>
                  <a:schemeClr val="tx1"/>
                </a:solidFill>
                <a:latin typeface="Bookman Old Style" pitchFamily="18" charset="0"/>
              </a:rPr>
              <a:t>Applanix</a:t>
            </a:r>
            <a:r>
              <a:rPr lang="en-IN" sz="1800" b="0" kern="1200" dirty="0">
                <a:solidFill>
                  <a:schemeClr val="tx1"/>
                </a:solidFill>
                <a:latin typeface="Bookman Old Style" pitchFamily="18" charset="0"/>
              </a:rPr>
              <a:t> Layer</a:t>
            </a:r>
          </a:p>
          <a:p>
            <a:r>
              <a:rPr lang="en-IN" sz="1800" b="0" kern="1200" dirty="0">
                <a:solidFill>
                  <a:schemeClr val="tx1"/>
                </a:solidFill>
                <a:latin typeface="Bookman Old Style" pitchFamily="18" charset="0"/>
              </a:rPr>
              <a:t>Web Map service BETA – Ignore for now</a:t>
            </a:r>
          </a:p>
          <a:p>
            <a:r>
              <a:rPr lang="en-IN" sz="1800" b="0" kern="1200" dirty="0" err="1">
                <a:solidFill>
                  <a:schemeClr val="tx1"/>
                </a:solidFill>
                <a:latin typeface="Bookman Old Style" pitchFamily="18" charset="0"/>
              </a:rPr>
              <a:t>Trimview</a:t>
            </a:r>
            <a:r>
              <a:rPr lang="en-IN" sz="1800" b="0" kern="1200" dirty="0">
                <a:solidFill>
                  <a:schemeClr val="tx1"/>
                </a:solidFill>
                <a:latin typeface="Bookman Old Style" pitchFamily="18" charset="0"/>
              </a:rPr>
              <a:t> </a:t>
            </a:r>
            <a:r>
              <a:rPr lang="en-IN" sz="1800" b="0" kern="1200" dirty="0" err="1">
                <a:solidFill>
                  <a:schemeClr val="tx1"/>
                </a:solidFill>
                <a:latin typeface="Bookman Old Style" pitchFamily="18" charset="0"/>
              </a:rPr>
              <a:t>Assests</a:t>
            </a:r>
            <a:r>
              <a:rPr lang="en-IN" sz="1800" b="0" kern="1200" dirty="0">
                <a:solidFill>
                  <a:schemeClr val="tx1"/>
                </a:solidFill>
                <a:latin typeface="Bookman Old Style" pitchFamily="18" charset="0"/>
              </a:rPr>
              <a:t> </a:t>
            </a:r>
          </a:p>
          <a:p>
            <a:r>
              <a:rPr lang="en-IN" sz="1800" b="0" kern="1200" dirty="0">
                <a:solidFill>
                  <a:schemeClr val="tx1"/>
                </a:solidFill>
                <a:latin typeface="Bookman Old Style" pitchFamily="18" charset="0"/>
              </a:rPr>
              <a:t>BC- HCE Projects</a:t>
            </a:r>
          </a:p>
          <a:p>
            <a:r>
              <a:rPr lang="en-IN" sz="1800" b="0" kern="1200" dirty="0" err="1">
                <a:solidFill>
                  <a:schemeClr val="tx1"/>
                </a:solidFill>
                <a:latin typeface="Bookman Old Style" pitchFamily="18" charset="0"/>
              </a:rPr>
              <a:t>Geomanager</a:t>
            </a:r>
            <a:endParaRPr lang="en-IN" sz="1800" b="0" kern="1200" dirty="0">
              <a:solidFill>
                <a:schemeClr val="tx1"/>
              </a:solidFill>
              <a:latin typeface="Bookman Old Style" pitchFamily="18" charset="0"/>
            </a:endParaRPr>
          </a:p>
          <a:p>
            <a:r>
              <a:rPr lang="en-IN" sz="1800" b="0" kern="1200" dirty="0">
                <a:solidFill>
                  <a:schemeClr val="tx1"/>
                </a:solidFill>
                <a:latin typeface="Bookman Old Style" pitchFamily="18" charset="0"/>
              </a:rPr>
              <a:t> filespace name : tcctestfs00</a:t>
            </a:r>
            <a:endParaRPr lang="en-IN" sz="1800" b="0" kern="1200" dirty="0">
              <a:solidFill>
                <a:schemeClr val="tx1"/>
              </a:solidFill>
              <a:latin typeface="Bookman Old Style" pitchFamily="18" charset="0"/>
            </a:endParaRP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137025514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a:lnSpc>
                <a:spcPct val="200000"/>
              </a:lnSpc>
              <a:defRPr/>
            </a:pPr>
            <a:r>
              <a:rPr lang="en-IN" sz="2800" dirty="0">
                <a:latin typeface="Bookman Old Style" pitchFamily="18" charset="0"/>
              </a:rPr>
              <a:t>VO Layers Cont..</a:t>
            </a:r>
            <a:endParaRPr lang="fr-FR" sz="2800" dirty="0">
              <a:latin typeface="Bookman Old Style" pitchFamily="18" charset="0"/>
            </a:endParaRPr>
          </a:p>
        </p:txBody>
      </p:sp>
      <p:sp>
        <p:nvSpPr>
          <p:cNvPr id="6" name="Content Placeholder 5"/>
          <p:cNvSpPr>
            <a:spLocks noGrp="1"/>
          </p:cNvSpPr>
          <p:nvPr>
            <p:ph idx="1"/>
          </p:nvPr>
        </p:nvSpPr>
        <p:spPr>
          <a:xfrm>
            <a:off x="401014" y="1571651"/>
            <a:ext cx="8229600" cy="1704153"/>
          </a:xfrm>
        </p:spPr>
        <p:txBody>
          <a:bodyPr/>
          <a:lstStyle/>
          <a:p>
            <a:r>
              <a:rPr lang="en-IN" sz="1800" b="0" kern="1200" dirty="0" err="1">
                <a:solidFill>
                  <a:schemeClr val="tx1"/>
                </a:solidFill>
                <a:latin typeface="Bookman Old Style" pitchFamily="18" charset="0"/>
              </a:rPr>
              <a:t>Applanix</a:t>
            </a:r>
            <a:r>
              <a:rPr lang="en-IN" sz="1800" b="0" kern="1200" dirty="0">
                <a:solidFill>
                  <a:schemeClr val="tx1"/>
                </a:solidFill>
                <a:latin typeface="Bookman Old Style" pitchFamily="18" charset="0"/>
              </a:rPr>
              <a:t> Layer : The</a:t>
            </a:r>
            <a:r>
              <a:rPr lang="en-IN" sz="1800" b="0" kern="1200" dirty="0">
                <a:solidFill>
                  <a:schemeClr val="tx1"/>
                </a:solidFill>
                <a:latin typeface="Bookman Old Style" pitchFamily="18" charset="0"/>
              </a:rPr>
              <a:t> </a:t>
            </a:r>
            <a:r>
              <a:rPr lang="en-IN" sz="1800" b="0" kern="1200" dirty="0" err="1">
                <a:solidFill>
                  <a:schemeClr val="tx1"/>
                </a:solidFill>
                <a:latin typeface="Bookman Old Style" pitchFamily="18" charset="0"/>
              </a:rPr>
              <a:t>Applanix</a:t>
            </a:r>
            <a:r>
              <a:rPr lang="en-IN" sz="1800" b="0" kern="1200" dirty="0">
                <a:solidFill>
                  <a:schemeClr val="tx1"/>
                </a:solidFill>
                <a:latin typeface="Bookman Old Style" pitchFamily="18" charset="0"/>
              </a:rPr>
              <a:t> system creates a 3-D visualization of the selected space, such as the interior of a building.</a:t>
            </a:r>
          </a:p>
          <a:p>
            <a:r>
              <a:rPr lang="en-IN" sz="1800" b="0" kern="1200" dirty="0">
                <a:solidFill>
                  <a:schemeClr val="tx1"/>
                </a:solidFill>
                <a:latin typeface="Bookman Old Style" pitchFamily="18" charset="0"/>
              </a:rPr>
              <a:t> </a:t>
            </a:r>
            <a:r>
              <a:rPr lang="en-IN" sz="1800" b="0" kern="1200" dirty="0">
                <a:solidFill>
                  <a:schemeClr val="tx1"/>
                </a:solidFill>
                <a:latin typeface="Bookman Old Style" pitchFamily="18" charset="0"/>
              </a:rPr>
              <a:t>The </a:t>
            </a:r>
            <a:r>
              <a:rPr lang="en-IN" sz="1800" b="0" kern="1200" dirty="0">
                <a:solidFill>
                  <a:schemeClr val="tx1"/>
                </a:solidFill>
                <a:latin typeface="Bookman Old Style" pitchFamily="18" charset="0"/>
              </a:rPr>
              <a:t>Visual Organizer </a:t>
            </a:r>
            <a:r>
              <a:rPr lang="en-IN" sz="1800" b="0" kern="1200" dirty="0" err="1">
                <a:solidFill>
                  <a:schemeClr val="tx1"/>
                </a:solidFill>
                <a:latin typeface="Bookman Old Style" pitchFamily="18" charset="0"/>
              </a:rPr>
              <a:t>Applanix</a:t>
            </a:r>
            <a:r>
              <a:rPr lang="en-IN" sz="1800" b="0" kern="1200" dirty="0">
                <a:solidFill>
                  <a:schemeClr val="tx1"/>
                </a:solidFill>
                <a:latin typeface="Bookman Old Style" pitchFamily="18" charset="0"/>
              </a:rPr>
              <a:t> layer enables display of this type of data.  The data is in the form of a folder with files and sub-folders of a particular structure.</a:t>
            </a:r>
          </a:p>
          <a:p>
            <a:endParaRPr lang="en-IN" sz="1800" b="0" kern="1200" dirty="0">
              <a:solidFill>
                <a:schemeClr val="tx1"/>
              </a:solidFill>
              <a:latin typeface="Bookman Old Style" pitchFamily="18" charset="0"/>
            </a:endParaRPr>
          </a:p>
        </p:txBody>
      </p:sp>
      <p:sp>
        <p:nvSpPr>
          <p:cNvPr id="4099" name="Rectangle 1"/>
          <p:cNvSpPr>
            <a:spLocks noChangeArrowheads="1"/>
          </p:cNvSpPr>
          <p:nvPr/>
        </p:nvSpPr>
        <p:spPr bwMode="auto">
          <a:xfrm>
            <a:off x="539552" y="1844673"/>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29164"/>
            <a:ext cx="7812360" cy="35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6814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2800" dirty="0">
                <a:latin typeface="Bookman Old Style" pitchFamily="18" charset="0"/>
              </a:rPr>
              <a:t>Exercise</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611188" y="1916832"/>
            <a:ext cx="8320583" cy="369332"/>
          </a:xfrm>
          <a:prstGeom prst="rect">
            <a:avLst/>
          </a:prstGeom>
        </p:spPr>
        <p:txBody>
          <a:bodyPr wrap="square">
            <a:spAutoFit/>
          </a:bodyPr>
          <a:lstStyle/>
          <a:p>
            <a:pPr marL="342900" indent="-342900" eaLnBrk="1" hangingPunct="1">
              <a:spcBef>
                <a:spcPct val="20000"/>
              </a:spcBef>
              <a:buChar char="•"/>
            </a:pPr>
            <a:r>
              <a:rPr lang="en-IN" sz="1800" dirty="0">
                <a:latin typeface="Bookman Old Style" pitchFamily="18" charset="0"/>
              </a:rPr>
              <a:t>Create a construction site similar to below examples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348880"/>
            <a:ext cx="4176464"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348879"/>
            <a:ext cx="3927723"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5366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pPr>
              <a:lnSpc>
                <a:spcPct val="200000"/>
              </a:lnSpc>
              <a:defRPr/>
            </a:pPr>
            <a:r>
              <a:rPr lang="en-IN" sz="2800" dirty="0">
                <a:latin typeface="Bookman Old Style" pitchFamily="18" charset="0"/>
              </a:rPr>
              <a:t>Exercise</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457200" y="1527129"/>
            <a:ext cx="7931224" cy="4690515"/>
          </a:xfrm>
          <a:prstGeom prst="rect">
            <a:avLst/>
          </a:prstGeom>
        </p:spPr>
        <p:txBody>
          <a:bodyPr wrap="square">
            <a:spAutoFit/>
          </a:bodyPr>
          <a:lstStyle/>
          <a:p>
            <a:pPr eaLnBrk="1" hangingPunct="1">
              <a:spcBef>
                <a:spcPct val="20000"/>
              </a:spcBef>
            </a:pPr>
            <a:r>
              <a:rPr lang="en-IN" sz="1800" dirty="0">
                <a:latin typeface="Bookman Old Style" pitchFamily="18" charset="0"/>
              </a:rPr>
              <a:t>Pages :</a:t>
            </a:r>
          </a:p>
          <a:p>
            <a:pPr lvl="1" eaLnBrk="1" hangingPunct="1">
              <a:spcBef>
                <a:spcPct val="20000"/>
              </a:spcBef>
            </a:pPr>
            <a:r>
              <a:rPr lang="en-IN" sz="1800" dirty="0" smtClean="0">
                <a:latin typeface="Bookman Old Style" pitchFamily="18" charset="0"/>
              </a:rPr>
              <a:t>Home</a:t>
            </a:r>
            <a:r>
              <a:rPr lang="en-IN" sz="1800" dirty="0">
                <a:latin typeface="Bookman Old Style" pitchFamily="18" charset="0"/>
              </a:rPr>
              <a:t/>
            </a:r>
            <a:br>
              <a:rPr lang="en-IN" sz="1800" dirty="0">
                <a:latin typeface="Bookman Old Style" pitchFamily="18" charset="0"/>
              </a:rPr>
            </a:br>
            <a:r>
              <a:rPr lang="en-IN" sz="1800" dirty="0">
                <a:latin typeface="Bookman Old Style" pitchFamily="18" charset="0"/>
              </a:rPr>
              <a:t>Services</a:t>
            </a:r>
            <a:br>
              <a:rPr lang="en-IN" sz="1800" dirty="0">
                <a:latin typeface="Bookman Old Style" pitchFamily="18" charset="0"/>
              </a:rPr>
            </a:br>
            <a:r>
              <a:rPr lang="en-IN" sz="1800" dirty="0">
                <a:latin typeface="Bookman Old Style" pitchFamily="18" charset="0"/>
              </a:rPr>
              <a:t>Projects</a:t>
            </a:r>
            <a:br>
              <a:rPr lang="en-IN" sz="1800" dirty="0">
                <a:latin typeface="Bookman Old Style" pitchFamily="18" charset="0"/>
              </a:rPr>
            </a:br>
            <a:r>
              <a:rPr lang="en-IN" sz="1800" dirty="0">
                <a:latin typeface="Bookman Old Style" pitchFamily="18" charset="0"/>
              </a:rPr>
              <a:t>Contact Us</a:t>
            </a:r>
          </a:p>
          <a:p>
            <a:pPr marL="342900" indent="-342900" eaLnBrk="1" hangingPunct="1">
              <a:spcBef>
                <a:spcPct val="20000"/>
              </a:spcBef>
              <a:buFont typeface="Wingdings" pitchFamily="2" charset="2"/>
              <a:buChar char="•"/>
            </a:pPr>
            <a:endParaRPr lang="en-IN" sz="1800" dirty="0">
              <a:latin typeface="Bookman Old Style" pitchFamily="18" charset="0"/>
            </a:endParaRPr>
          </a:p>
          <a:p>
            <a:pPr marL="285750" indent="-285750" eaLnBrk="1" hangingPunct="1">
              <a:spcBef>
                <a:spcPct val="20000"/>
              </a:spcBef>
              <a:buFont typeface="Wingdings" pitchFamily="2" charset="2"/>
              <a:buChar char="Ø"/>
            </a:pPr>
            <a:r>
              <a:rPr lang="en-IN" sz="1800" dirty="0">
                <a:latin typeface="Bookman Old Style" pitchFamily="18" charset="0"/>
              </a:rPr>
              <a:t>Home page : Name of the company, design a logo , About the </a:t>
            </a:r>
            <a:r>
              <a:rPr lang="en-IN" sz="1800" dirty="0" err="1">
                <a:latin typeface="Bookman Old Style" pitchFamily="18" charset="0"/>
              </a:rPr>
              <a:t>company,RSS</a:t>
            </a:r>
            <a:r>
              <a:rPr lang="en-IN" sz="1800" dirty="0">
                <a:latin typeface="Bookman Old Style" pitchFamily="18" charset="0"/>
              </a:rPr>
              <a:t> feed gizmo(news sections),</a:t>
            </a:r>
            <a:r>
              <a:rPr lang="en-IN" sz="1800" dirty="0" err="1">
                <a:latin typeface="Bookman Old Style" pitchFamily="18" charset="0"/>
              </a:rPr>
              <a:t>calender</a:t>
            </a:r>
            <a:r>
              <a:rPr lang="en-IN" sz="1800" dirty="0">
                <a:latin typeface="Bookman Old Style" pitchFamily="18" charset="0"/>
              </a:rPr>
              <a:t> gizmo showing company holidays</a:t>
            </a:r>
          </a:p>
          <a:p>
            <a:pPr marL="285750" indent="-285750" eaLnBrk="1" hangingPunct="1">
              <a:spcBef>
                <a:spcPct val="20000"/>
              </a:spcBef>
              <a:buFont typeface="Wingdings" pitchFamily="2" charset="2"/>
              <a:buChar char="Ø"/>
            </a:pPr>
            <a:r>
              <a:rPr lang="en-IN" sz="1800" dirty="0">
                <a:latin typeface="Bookman Old Style" pitchFamily="18" charset="0"/>
              </a:rPr>
              <a:t>Services: Use </a:t>
            </a:r>
            <a:r>
              <a:rPr lang="en-IN" sz="1800" dirty="0" err="1">
                <a:latin typeface="Bookman Old Style" pitchFamily="18" charset="0"/>
              </a:rPr>
              <a:t>Quicknote</a:t>
            </a:r>
            <a:r>
              <a:rPr lang="en-IN" sz="1800" dirty="0">
                <a:latin typeface="Bookman Old Style" pitchFamily="18" charset="0"/>
              </a:rPr>
              <a:t> </a:t>
            </a:r>
            <a:r>
              <a:rPr lang="en-IN" sz="1800" dirty="0" err="1">
                <a:latin typeface="Bookman Old Style" pitchFamily="18" charset="0"/>
              </a:rPr>
              <a:t>gizmo,Forum</a:t>
            </a:r>
            <a:r>
              <a:rPr lang="en-IN" sz="1800" dirty="0">
                <a:latin typeface="Bookman Old Style" pitchFamily="18" charset="0"/>
              </a:rPr>
              <a:t> </a:t>
            </a:r>
            <a:r>
              <a:rPr lang="en-IN" sz="1800" dirty="0" err="1">
                <a:latin typeface="Bookman Old Style" pitchFamily="18" charset="0"/>
              </a:rPr>
              <a:t>gizmo,VO</a:t>
            </a:r>
            <a:r>
              <a:rPr lang="en-IN" sz="1800" dirty="0">
                <a:latin typeface="Bookman Old Style" pitchFamily="18" charset="0"/>
              </a:rPr>
              <a:t> (to track devices)</a:t>
            </a:r>
          </a:p>
          <a:p>
            <a:pPr marL="285750" indent="-285750" eaLnBrk="1" hangingPunct="1">
              <a:spcBef>
                <a:spcPct val="20000"/>
              </a:spcBef>
              <a:buFont typeface="Wingdings" pitchFamily="2" charset="2"/>
              <a:buChar char="Ø"/>
            </a:pPr>
            <a:r>
              <a:rPr lang="en-IN" sz="1800" dirty="0">
                <a:latin typeface="Bookman Old Style" pitchFamily="18" charset="0"/>
              </a:rPr>
              <a:t>Projects : Use </a:t>
            </a:r>
            <a:r>
              <a:rPr lang="en-IN" sz="1800" dirty="0" err="1">
                <a:latin typeface="Bookman Old Style" pitchFamily="18" charset="0"/>
              </a:rPr>
              <a:t>Journel,Multimedia</a:t>
            </a:r>
            <a:r>
              <a:rPr lang="en-IN" sz="1800" dirty="0">
                <a:latin typeface="Bookman Old Style" pitchFamily="18" charset="0"/>
              </a:rPr>
              <a:t> </a:t>
            </a:r>
            <a:r>
              <a:rPr lang="en-IN" sz="1800" dirty="0" err="1">
                <a:latin typeface="Bookman Old Style" pitchFamily="18" charset="0"/>
              </a:rPr>
              <a:t>list,Quicknote</a:t>
            </a:r>
            <a:endParaRPr lang="en-IN" sz="1800" dirty="0">
              <a:latin typeface="Bookman Old Style" pitchFamily="18" charset="0"/>
            </a:endParaRPr>
          </a:p>
          <a:p>
            <a:pPr marL="285750" indent="-285750" eaLnBrk="1" hangingPunct="1">
              <a:spcBef>
                <a:spcPct val="20000"/>
              </a:spcBef>
              <a:buFont typeface="Wingdings" pitchFamily="2" charset="2"/>
              <a:buChar char="Ø"/>
            </a:pPr>
            <a:r>
              <a:rPr lang="en-IN" sz="1800" dirty="0">
                <a:latin typeface="Bookman Old Style" pitchFamily="18" charset="0"/>
              </a:rPr>
              <a:t>Contact Us : appropriate gizmo</a:t>
            </a:r>
          </a:p>
          <a:p>
            <a:pPr marL="342900" indent="-342900" eaLnBrk="1" hangingPunct="1">
              <a:spcBef>
                <a:spcPct val="20000"/>
              </a:spcBef>
              <a:buFont typeface="Wingdings" pitchFamily="2" charset="2"/>
              <a:buChar char="•"/>
            </a:pPr>
            <a:endParaRPr lang="en-IN" sz="1800" dirty="0">
              <a:latin typeface="Bookman Old Style" pitchFamily="18" charset="0"/>
            </a:endParaRPr>
          </a:p>
          <a:p>
            <a:pPr eaLnBrk="1" hangingPunct="1">
              <a:spcBef>
                <a:spcPct val="20000"/>
              </a:spcBef>
            </a:pPr>
            <a:r>
              <a:rPr lang="en-IN" sz="1800" dirty="0">
                <a:latin typeface="Bookman Old Style" pitchFamily="18" charset="0"/>
              </a:rPr>
              <a:t>Note</a:t>
            </a:r>
            <a:r>
              <a:rPr lang="en-IN" sz="1800" dirty="0">
                <a:latin typeface="Bookman Old Style" pitchFamily="18" charset="0"/>
              </a:rPr>
              <a:t>: Use </a:t>
            </a:r>
            <a:r>
              <a:rPr lang="en-IN" sz="1800" dirty="0" err="1">
                <a:latin typeface="Bookman Old Style" pitchFamily="18" charset="0"/>
              </a:rPr>
              <a:t>Webframe</a:t>
            </a:r>
            <a:r>
              <a:rPr lang="en-IN" sz="1800" dirty="0">
                <a:latin typeface="Bookman Old Style" pitchFamily="18" charset="0"/>
              </a:rPr>
              <a:t> and Wiki gizmo wherever applicable. </a:t>
            </a:r>
            <a:r>
              <a:rPr lang="en-IN" sz="1800" dirty="0">
                <a:latin typeface="Bookman Old Style" pitchFamily="18" charset="0"/>
              </a:rPr>
              <a:t>Be </a:t>
            </a:r>
            <a:r>
              <a:rPr lang="en-IN" sz="1800" dirty="0">
                <a:latin typeface="Bookman Old Style" pitchFamily="18" charset="0"/>
              </a:rPr>
              <a:t>creative as </a:t>
            </a:r>
            <a:r>
              <a:rPr lang="en-IN" sz="1800" dirty="0">
                <a:latin typeface="Bookman Old Style" pitchFamily="18" charset="0"/>
              </a:rPr>
              <a:t>possible</a:t>
            </a:r>
            <a:endParaRPr lang="en-IN" sz="1800" dirty="0">
              <a:latin typeface="Bookman Old Style" pitchFamily="18" charset="0"/>
            </a:endParaRPr>
          </a:p>
        </p:txBody>
      </p:sp>
    </p:spTree>
    <p:extLst>
      <p:ext uri="{BB962C8B-B14F-4D97-AF65-F5344CB8AC3E}">
        <p14:creationId xmlns:p14="http://schemas.microsoft.com/office/powerpoint/2010/main" val="31294401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IBSS Caster</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0400" y="3285767"/>
            <a:ext cx="7959725" cy="2725602"/>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81858150"/>
              </p:ext>
            </p:extLst>
          </p:nvPr>
        </p:nvGraphicFramePr>
        <p:xfrm>
          <a:off x="689429" y="1801923"/>
          <a:ext cx="7959725" cy="1300505"/>
        </p:xfrm>
        <a:graphic>
          <a:graphicData uri="http://schemas.openxmlformats.org/drawingml/2006/table">
            <a:tbl>
              <a:tblPr firstRow="1" firstCol="1" bandRow="1" bandCol="1">
                <a:tableStyleId>{5C22544A-7EE6-4342-B048-85BDC9FD1C3A}</a:tableStyleId>
              </a:tblPr>
              <a:tblGrid>
                <a:gridCol w="1709749"/>
                <a:gridCol w="6249976"/>
              </a:tblGrid>
              <a:tr h="260101">
                <a:tc>
                  <a:txBody>
                    <a:bodyPr/>
                    <a:lstStyle/>
                    <a:p>
                      <a:pPr>
                        <a:spcAft>
                          <a:spcPts val="0"/>
                        </a:spcAft>
                      </a:pPr>
                      <a:r>
                        <a:rPr lang="en-US" sz="900">
                          <a:effectLst/>
                        </a:rPr>
                        <a:t>Acronym</a:t>
                      </a:r>
                      <a:endParaRPr lang="en-IN" sz="900">
                        <a:solidFill>
                          <a:srgbClr val="333333"/>
                        </a:solidFill>
                        <a:effectLst/>
                        <a:latin typeface="Verdana"/>
                        <a:ea typeface="Times New Roman"/>
                        <a:cs typeface="Times New Roman"/>
                      </a:endParaRPr>
                    </a:p>
                  </a:txBody>
                  <a:tcPr marL="68580" marR="68580" marT="0" marB="0"/>
                </a:tc>
                <a:tc>
                  <a:txBody>
                    <a:bodyPr/>
                    <a:lstStyle/>
                    <a:p>
                      <a:pPr>
                        <a:spcAft>
                          <a:spcPts val="0"/>
                        </a:spcAft>
                      </a:pPr>
                      <a:r>
                        <a:rPr lang="en-US" sz="900">
                          <a:effectLst/>
                        </a:rPr>
                        <a:t>Description</a:t>
                      </a:r>
                      <a:endParaRPr lang="en-IN" sz="900">
                        <a:solidFill>
                          <a:srgbClr val="333333"/>
                        </a:solidFill>
                        <a:effectLst/>
                        <a:latin typeface="Verdana"/>
                        <a:ea typeface="Times New Roman"/>
                        <a:cs typeface="Times New Roman"/>
                      </a:endParaRPr>
                    </a:p>
                  </a:txBody>
                  <a:tcPr marL="68580" marR="68580" marT="0" marB="0"/>
                </a:tc>
              </a:tr>
              <a:tr h="260101">
                <a:tc>
                  <a:txBody>
                    <a:bodyPr/>
                    <a:lstStyle/>
                    <a:p>
                      <a:pPr>
                        <a:spcAft>
                          <a:spcPts val="0"/>
                        </a:spcAft>
                      </a:pPr>
                      <a:r>
                        <a:rPr lang="en-IN" sz="900" dirty="0">
                          <a:effectLst/>
                        </a:rPr>
                        <a:t>TCC</a:t>
                      </a:r>
                      <a:endParaRPr lang="en-IN" sz="900" dirty="0">
                        <a:solidFill>
                          <a:srgbClr val="333333"/>
                        </a:solidFill>
                        <a:effectLst/>
                        <a:latin typeface="Verdana"/>
                        <a:ea typeface="Times New Roman"/>
                        <a:cs typeface="Times New Roman"/>
                      </a:endParaRPr>
                    </a:p>
                  </a:txBody>
                  <a:tcPr marL="68580" marR="68580" marT="0" marB="0"/>
                </a:tc>
                <a:tc>
                  <a:txBody>
                    <a:bodyPr/>
                    <a:lstStyle/>
                    <a:p>
                      <a:pPr>
                        <a:spcAft>
                          <a:spcPts val="0"/>
                        </a:spcAft>
                      </a:pPr>
                      <a:r>
                        <a:rPr lang="en-IN" sz="900">
                          <a:effectLst/>
                        </a:rPr>
                        <a:t>The Connected Community</a:t>
                      </a:r>
                      <a:endParaRPr lang="en-IN" sz="900">
                        <a:solidFill>
                          <a:srgbClr val="333333"/>
                        </a:solidFill>
                        <a:effectLst/>
                        <a:latin typeface="Verdana"/>
                        <a:ea typeface="Times New Roman"/>
                        <a:cs typeface="Times New Roman"/>
                      </a:endParaRPr>
                    </a:p>
                  </a:txBody>
                  <a:tcPr marL="68580" marR="68580" marT="0" marB="0"/>
                </a:tc>
              </a:tr>
              <a:tr h="260101">
                <a:tc>
                  <a:txBody>
                    <a:bodyPr/>
                    <a:lstStyle/>
                    <a:p>
                      <a:pPr>
                        <a:spcAft>
                          <a:spcPts val="0"/>
                        </a:spcAft>
                        <a:tabLst>
                          <a:tab pos="457200" algn="l"/>
                        </a:tabLst>
                      </a:pPr>
                      <a:r>
                        <a:rPr lang="en-IN" sz="900">
                          <a:effectLst/>
                        </a:rPr>
                        <a:t>Base</a:t>
                      </a:r>
                      <a:endParaRPr lang="en-IN" sz="900">
                        <a:solidFill>
                          <a:srgbClr val="333333"/>
                        </a:solidFill>
                        <a:effectLst/>
                        <a:latin typeface="Verdana"/>
                        <a:ea typeface="Times New Roman"/>
                        <a:cs typeface="Times New Roman"/>
                      </a:endParaRPr>
                    </a:p>
                  </a:txBody>
                  <a:tcPr marL="68580" marR="68580" marT="0" marB="0"/>
                </a:tc>
                <a:tc>
                  <a:txBody>
                    <a:bodyPr/>
                    <a:lstStyle/>
                    <a:p>
                      <a:pPr>
                        <a:spcAft>
                          <a:spcPts val="0"/>
                        </a:spcAft>
                      </a:pPr>
                      <a:r>
                        <a:rPr lang="en-IN" sz="900">
                          <a:effectLst/>
                        </a:rPr>
                        <a:t>A stationary device that streams GNSS correction data as NMEA strings over HTTP</a:t>
                      </a:r>
                      <a:endParaRPr lang="en-IN" sz="900">
                        <a:solidFill>
                          <a:srgbClr val="333333"/>
                        </a:solidFill>
                        <a:effectLst/>
                        <a:latin typeface="Verdana"/>
                        <a:ea typeface="Times New Roman"/>
                        <a:cs typeface="Times New Roman"/>
                      </a:endParaRPr>
                    </a:p>
                  </a:txBody>
                  <a:tcPr marL="68580" marR="68580" marT="0" marB="0"/>
                </a:tc>
              </a:tr>
              <a:tr h="260101">
                <a:tc>
                  <a:txBody>
                    <a:bodyPr/>
                    <a:lstStyle/>
                    <a:p>
                      <a:pPr>
                        <a:spcAft>
                          <a:spcPts val="0"/>
                        </a:spcAft>
                      </a:pPr>
                      <a:r>
                        <a:rPr lang="en-IN" sz="900">
                          <a:effectLst/>
                        </a:rPr>
                        <a:t>Rover</a:t>
                      </a:r>
                      <a:endParaRPr lang="en-IN" sz="900">
                        <a:solidFill>
                          <a:srgbClr val="333333"/>
                        </a:solidFill>
                        <a:effectLst/>
                        <a:latin typeface="Verdana"/>
                        <a:ea typeface="Times New Roman"/>
                        <a:cs typeface="Times New Roman"/>
                      </a:endParaRPr>
                    </a:p>
                  </a:txBody>
                  <a:tcPr marL="68580" marR="68580" marT="0" marB="0"/>
                </a:tc>
                <a:tc>
                  <a:txBody>
                    <a:bodyPr/>
                    <a:lstStyle/>
                    <a:p>
                      <a:pPr>
                        <a:spcAft>
                          <a:spcPts val="0"/>
                        </a:spcAft>
                      </a:pPr>
                      <a:r>
                        <a:rPr lang="en-IN" sz="900">
                          <a:effectLst/>
                        </a:rPr>
                        <a:t>A mobile device that subscribes (or connects) to data from a base.</a:t>
                      </a:r>
                      <a:endParaRPr lang="en-IN" sz="900">
                        <a:solidFill>
                          <a:srgbClr val="333333"/>
                        </a:solidFill>
                        <a:effectLst/>
                        <a:latin typeface="Verdana"/>
                        <a:ea typeface="Times New Roman"/>
                        <a:cs typeface="Times New Roman"/>
                      </a:endParaRPr>
                    </a:p>
                  </a:txBody>
                  <a:tcPr marL="68580" marR="68580" marT="0" marB="0"/>
                </a:tc>
              </a:tr>
              <a:tr h="260101">
                <a:tc>
                  <a:txBody>
                    <a:bodyPr/>
                    <a:lstStyle/>
                    <a:p>
                      <a:pPr>
                        <a:spcAft>
                          <a:spcPts val="0"/>
                        </a:spcAft>
                      </a:pPr>
                      <a:r>
                        <a:rPr lang="en-IN" sz="900">
                          <a:effectLst/>
                        </a:rPr>
                        <a:t>Base station</a:t>
                      </a:r>
                      <a:endParaRPr lang="en-IN" sz="900">
                        <a:solidFill>
                          <a:srgbClr val="333333"/>
                        </a:solidFill>
                        <a:effectLst/>
                        <a:latin typeface="Verdana"/>
                        <a:ea typeface="Times New Roman"/>
                        <a:cs typeface="Times New Roman"/>
                      </a:endParaRPr>
                    </a:p>
                  </a:txBody>
                  <a:tcPr marL="68580" marR="68580" marT="0" marB="0"/>
                </a:tc>
                <a:tc>
                  <a:txBody>
                    <a:bodyPr/>
                    <a:lstStyle/>
                    <a:p>
                      <a:pPr>
                        <a:spcAft>
                          <a:spcPts val="0"/>
                        </a:spcAft>
                      </a:pPr>
                      <a:r>
                        <a:rPr lang="en-IN" sz="900" dirty="0">
                          <a:effectLst/>
                        </a:rPr>
                        <a:t>Is actually a mount point. </a:t>
                      </a:r>
                      <a:endParaRPr lang="en-IN" sz="900" dirty="0">
                        <a:solidFill>
                          <a:srgbClr val="333333"/>
                        </a:solidFill>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3518352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25602" name="Picture 2" descr="http://lefebure.com/articles/ntrip-caster-setup/cast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18" y="274638"/>
            <a:ext cx="8543925" cy="624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946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720497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sz="3200" dirty="0">
                <a:latin typeface="Bookman Old Style" pitchFamily="18" charset="0"/>
              </a:rPr>
              <a:t>What is TCC?</a:t>
            </a:r>
            <a:endParaRPr lang="en-US" sz="3200" dirty="0">
              <a:latin typeface="Bookman Old Style" pitchFamily="18" charset="0"/>
            </a:endParaRPr>
          </a:p>
        </p:txBody>
      </p:sp>
      <p:sp>
        <p:nvSpPr>
          <p:cNvPr id="3" name="Content Placeholder 2"/>
          <p:cNvSpPr>
            <a:spLocks noGrp="1"/>
          </p:cNvSpPr>
          <p:nvPr>
            <p:ph idx="1"/>
          </p:nvPr>
        </p:nvSpPr>
        <p:spPr>
          <a:xfrm>
            <a:off x="457200" y="1143000"/>
            <a:ext cx="8229600" cy="3822107"/>
          </a:xfrm>
        </p:spPr>
        <p:txBody>
          <a:bodyPr>
            <a:normAutofit/>
          </a:bodyPr>
          <a:lstStyle/>
          <a:p>
            <a:pPr>
              <a:buFont typeface="Wingdings" pitchFamily="2" charset="2"/>
              <a:buChar char="q"/>
            </a:pPr>
            <a:r>
              <a:rPr lang="en-US" sz="2000" b="0" kern="1200" dirty="0">
                <a:solidFill>
                  <a:schemeClr val="tx1"/>
                </a:solidFill>
                <a:latin typeface="Bookman Old Style" pitchFamily="18" charset="0"/>
              </a:rPr>
              <a:t>Hosted web service with monthly subscription</a:t>
            </a:r>
          </a:p>
          <a:p>
            <a:pPr>
              <a:buFont typeface="Wingdings" pitchFamily="2" charset="2"/>
              <a:buChar char="q"/>
            </a:pPr>
            <a:r>
              <a:rPr lang="en-US" sz="2000" b="0" kern="1200" dirty="0">
                <a:solidFill>
                  <a:schemeClr val="tx1"/>
                </a:solidFill>
                <a:latin typeface="Bookman Old Style" pitchFamily="18" charset="0"/>
              </a:rPr>
              <a:t>Provides tools to connect devices, people, workgroups and project partners</a:t>
            </a:r>
          </a:p>
          <a:p>
            <a:pPr marL="285750" lvl="1" indent="-285750">
              <a:buFont typeface="Wingdings" pitchFamily="2" charset="2"/>
              <a:buChar char="q"/>
            </a:pPr>
            <a:r>
              <a:rPr lang="en-US" sz="2000" b="0" kern="1200" dirty="0">
                <a:solidFill>
                  <a:schemeClr val="tx1"/>
                </a:solidFill>
                <a:latin typeface="Bookman Old Style" pitchFamily="18" charset="0"/>
                <a:ea typeface="+mn-ea"/>
                <a:cs typeface="+mn-cs"/>
              </a:rPr>
              <a:t>Security/Role/Permission Infrastructure</a:t>
            </a:r>
          </a:p>
          <a:p>
            <a:pPr marL="285750" lvl="1" indent="-285750">
              <a:buFont typeface="Wingdings" pitchFamily="2" charset="2"/>
              <a:buChar char="q"/>
            </a:pPr>
            <a:r>
              <a:rPr lang="en-US" sz="2000" b="0" kern="1200" dirty="0">
                <a:solidFill>
                  <a:schemeClr val="tx1"/>
                </a:solidFill>
                <a:latin typeface="Bookman Old Style" pitchFamily="18" charset="0"/>
                <a:ea typeface="+mn-ea"/>
                <a:cs typeface="+mn-cs"/>
              </a:rPr>
              <a:t>Member ID/Group Management</a:t>
            </a:r>
          </a:p>
          <a:p>
            <a:pPr marL="285750" lvl="1" indent="-285750">
              <a:buFont typeface="Wingdings" pitchFamily="2" charset="2"/>
              <a:buChar char="q"/>
            </a:pPr>
            <a:r>
              <a:rPr lang="en-US" sz="2000" b="0" kern="1200" dirty="0">
                <a:solidFill>
                  <a:schemeClr val="tx1"/>
                </a:solidFill>
                <a:latin typeface="Bookman Old Style" pitchFamily="18" charset="0"/>
                <a:ea typeface="+mn-ea"/>
                <a:cs typeface="+mn-cs"/>
              </a:rPr>
              <a:t>Web page creation</a:t>
            </a:r>
          </a:p>
          <a:p>
            <a:pPr marL="285750" lvl="1" indent="-285750">
              <a:buFont typeface="Wingdings" pitchFamily="2" charset="2"/>
              <a:buChar char="q"/>
            </a:pPr>
            <a:r>
              <a:rPr lang="en-US" sz="2000" b="0" kern="1200" dirty="0">
                <a:solidFill>
                  <a:schemeClr val="tx1"/>
                </a:solidFill>
                <a:latin typeface="Bookman Old Style" pitchFamily="18" charset="0"/>
                <a:ea typeface="+mn-ea"/>
                <a:cs typeface="+mn-cs"/>
              </a:rPr>
              <a:t>File repository and services</a:t>
            </a:r>
          </a:p>
          <a:p>
            <a:pPr marL="285750" lvl="1" indent="-285750">
              <a:buFont typeface="Wingdings" pitchFamily="2" charset="2"/>
              <a:buChar char="q"/>
            </a:pPr>
            <a:r>
              <a:rPr lang="en-US" sz="2000" b="0" kern="1200" dirty="0">
                <a:solidFill>
                  <a:schemeClr val="tx1"/>
                </a:solidFill>
                <a:latin typeface="Bookman Old Style" pitchFamily="18" charset="0"/>
                <a:ea typeface="+mn-ea"/>
                <a:cs typeface="+mn-cs"/>
              </a:rPr>
              <a:t>Spatial view of information (Visual Organizer)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dirty="0" smtClean="0"/>
          </a:p>
        </p:txBody>
      </p:sp>
      <p:sp>
        <p:nvSpPr>
          <p:cNvPr id="10243" name="Rectangle 3"/>
          <p:cNvSpPr>
            <a:spLocks noGrp="1" noChangeArrowheads="1"/>
          </p:cNvSpPr>
          <p:nvPr>
            <p:ph type="body" idx="1"/>
          </p:nvPr>
        </p:nvSpPr>
        <p:spPr>
          <a:xfrm>
            <a:off x="584200" y="1600201"/>
            <a:ext cx="7959725" cy="2988892"/>
          </a:xfrm>
        </p:spPr>
        <p:txBody>
          <a:bodyPr/>
          <a:lstStyle/>
          <a:p>
            <a:pPr eaLnBrk="1" hangingPunct="1"/>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273630"/>
            <a:ext cx="7828578" cy="4532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01638" y="269962"/>
            <a:ext cx="5790156" cy="762000"/>
          </a:xfrm>
        </p:spPr>
        <p:txBody>
          <a:bodyPr/>
          <a:lstStyle/>
          <a:p>
            <a:r>
              <a:rPr lang="en-IN" sz="2800" dirty="0" err="1">
                <a:latin typeface="Bookman Old Style" pitchFamily="18" charset="0"/>
              </a:rPr>
              <a:t>Organisation,Site</a:t>
            </a:r>
            <a:r>
              <a:rPr lang="en-IN" sz="2800" dirty="0">
                <a:latin typeface="Bookman Old Style" pitchFamily="18" charset="0"/>
              </a:rPr>
              <a:t> and Page</a:t>
            </a:r>
            <a:endParaRPr lang="en-US" sz="2800" dirty="0">
              <a:latin typeface="Bookman Old Style" pitchFamily="18" charset="0"/>
            </a:endParaRPr>
          </a:p>
        </p:txBody>
      </p:sp>
      <p:sp>
        <p:nvSpPr>
          <p:cNvPr id="2" name="Rectangle 1"/>
          <p:cNvSpPr/>
          <p:nvPr/>
        </p:nvSpPr>
        <p:spPr>
          <a:xfrm>
            <a:off x="718457" y="1905506"/>
            <a:ext cx="7935686" cy="1692771"/>
          </a:xfrm>
          <a:prstGeom prst="rect">
            <a:avLst/>
          </a:prstGeom>
        </p:spPr>
        <p:txBody>
          <a:bodyPr wrap="square">
            <a:spAutoFit/>
          </a:bodyPr>
          <a:lstStyle/>
          <a:p>
            <a:r>
              <a:rPr lang="en-IN" sz="2000" dirty="0">
                <a:latin typeface="Bookman Old Style" pitchFamily="18" charset="0"/>
              </a:rPr>
              <a:t>An organization contains sites (similar to websites). A site contains pages (similar to web pages). A page contains gizmos. which are specific tools for storing and sharing information.</a:t>
            </a:r>
            <a:r>
              <a:rPr lang="en-IN" dirty="0">
                <a:latin typeface="Bookman Old Style" pitchFamily="18" charset="0"/>
              </a:rPr>
              <a:t/>
            </a:r>
            <a:br>
              <a:rPr lang="en-IN" dirty="0">
                <a:latin typeface="Bookman Old Style" pitchFamily="18" charset="0"/>
              </a:rPr>
            </a:br>
            <a:endParaRPr lang="en-IN" dirty="0">
              <a:latin typeface="Bookman Old Style"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799" y="4041689"/>
            <a:ext cx="588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err="1">
                <a:latin typeface="Bookman Old Style" pitchFamily="18" charset="0"/>
              </a:rPr>
              <a:t>Site,Pages</a:t>
            </a:r>
            <a:r>
              <a:rPr lang="en-IN" sz="2800" dirty="0">
                <a:latin typeface="Bookman Old Style" pitchFamily="18" charset="0"/>
              </a:rPr>
              <a:t> </a:t>
            </a:r>
            <a:r>
              <a:rPr lang="en-IN" sz="2800" dirty="0" err="1">
                <a:latin typeface="Bookman Old Style" pitchFamily="18" charset="0"/>
              </a:rPr>
              <a:t>Cont</a:t>
            </a:r>
            <a:r>
              <a:rPr lang="en-IN" sz="2800" dirty="0">
                <a:latin typeface="Bookman Old Style" pitchFamily="18" charset="0"/>
              </a:rPr>
              <a:t>…</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971600" y="2136339"/>
            <a:ext cx="7200800" cy="3170099"/>
          </a:xfrm>
          <a:prstGeom prst="rect">
            <a:avLst/>
          </a:prstGeom>
        </p:spPr>
        <p:txBody>
          <a:bodyPr wrap="square">
            <a:spAutoFit/>
          </a:bodyPr>
          <a:lstStyle/>
          <a:p>
            <a:pPr marL="342900" indent="-342900">
              <a:buFont typeface="Wingdings" pitchFamily="2" charset="2"/>
              <a:buChar char="Ø"/>
            </a:pPr>
            <a:r>
              <a:rPr lang="en-IN" sz="2000" dirty="0">
                <a:latin typeface="Bookman Old Style" pitchFamily="18" charset="0"/>
              </a:rPr>
              <a:t>Advanced structure</a:t>
            </a:r>
            <a:br>
              <a:rPr lang="en-IN" sz="2000" dirty="0">
                <a:latin typeface="Bookman Old Style" pitchFamily="18" charset="0"/>
              </a:rPr>
            </a:br>
            <a:r>
              <a:rPr lang="en-IN" sz="2000" dirty="0">
                <a:latin typeface="Bookman Old Style" pitchFamily="18" charset="0"/>
              </a:rPr>
              <a:t>	An organization can have multiple sites.</a:t>
            </a:r>
          </a:p>
          <a:p>
            <a:r>
              <a:rPr lang="en-IN" sz="2000" dirty="0">
                <a:latin typeface="Bookman Old Style" pitchFamily="18" charset="0"/>
              </a:rPr>
              <a:t>	A site can have multiple pages.</a:t>
            </a:r>
            <a:br>
              <a:rPr lang="en-IN" sz="2000" dirty="0">
                <a:latin typeface="Bookman Old Style" pitchFamily="18" charset="0"/>
              </a:rPr>
            </a:br>
            <a:r>
              <a:rPr lang="en-IN" sz="2000" dirty="0">
                <a:latin typeface="Bookman Old Style" pitchFamily="18" charset="0"/>
              </a:rPr>
              <a:t>	A page can have multiple gizmos.</a:t>
            </a:r>
            <a:br>
              <a:rPr lang="en-IN" sz="2000" dirty="0">
                <a:latin typeface="Bookman Old Style" pitchFamily="18" charset="0"/>
              </a:rPr>
            </a:br>
            <a:endParaRPr lang="en-IN" sz="2000" dirty="0">
              <a:latin typeface="Bookman Old Style" pitchFamily="18" charset="0"/>
            </a:endParaRPr>
          </a:p>
          <a:p>
            <a:pPr marL="285750" indent="-285750">
              <a:buFont typeface="Wingdings" pitchFamily="2" charset="2"/>
              <a:buChar char="Ø"/>
            </a:pPr>
            <a:r>
              <a:rPr lang="en-IN" sz="2000" dirty="0">
                <a:latin typeface="Bookman Old Style" pitchFamily="18" charset="0"/>
              </a:rPr>
              <a:t>You </a:t>
            </a:r>
            <a:r>
              <a:rPr lang="en-IN" sz="2000" dirty="0">
                <a:latin typeface="Bookman Old Style" pitchFamily="18" charset="0"/>
              </a:rPr>
              <a:t>can easily share information with other members in your organization. and </a:t>
            </a:r>
            <a:r>
              <a:rPr lang="en-IN" sz="2000" dirty="0">
                <a:latin typeface="Bookman Old Style" pitchFamily="18" charset="0"/>
              </a:rPr>
              <a:t>your organization </a:t>
            </a:r>
            <a:r>
              <a:rPr lang="en-IN" sz="2000" dirty="0">
                <a:latin typeface="Bookman Old Style" pitchFamily="18" charset="0"/>
              </a:rPr>
              <a:t>can also share information with other organizations (partners</a:t>
            </a:r>
            <a:r>
              <a:rPr lang="en-IN" sz="2000" dirty="0">
                <a:latin typeface="Bookman Old Style" pitchFamily="18" charset="0"/>
              </a:rPr>
              <a:t>).</a:t>
            </a:r>
          </a:p>
          <a:p>
            <a:pPr marL="285750" indent="-285750">
              <a:buFont typeface="Wingdings" pitchFamily="2" charset="2"/>
              <a:buChar char="Ø"/>
            </a:pPr>
            <a:endParaRPr lang="en-IN" sz="2000" dirty="0">
              <a:latin typeface="Bookman Old Style" pitchFamily="18" charset="0"/>
            </a:endParaRPr>
          </a:p>
          <a:p>
            <a:pPr marL="285750" indent="-285750">
              <a:buFont typeface="Wingdings" pitchFamily="2" charset="2"/>
              <a:buChar char="Ø"/>
            </a:pPr>
            <a:r>
              <a:rPr lang="en-IN" sz="2000" b="1" dirty="0">
                <a:latin typeface="Bookman Old Style" pitchFamily="18" charset="0"/>
              </a:rPr>
              <a:t>Demo </a:t>
            </a:r>
          </a:p>
        </p:txBody>
      </p:sp>
    </p:spTree>
    <p:extLst>
      <p:ext uri="{BB962C8B-B14F-4D97-AF65-F5344CB8AC3E}">
        <p14:creationId xmlns:p14="http://schemas.microsoft.com/office/powerpoint/2010/main" val="40737403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smtClean="0">
                <a:latin typeface="Bookman Old Style" pitchFamily="18" charset="0"/>
              </a:rPr>
              <a:t>Introduction to Gizmo</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8" y="2264828"/>
            <a:ext cx="7217228" cy="421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54554" y="1416844"/>
            <a:ext cx="7040360" cy="461665"/>
          </a:xfrm>
          <a:prstGeom prst="rect">
            <a:avLst/>
          </a:prstGeom>
        </p:spPr>
        <p:txBody>
          <a:bodyPr wrap="square">
            <a:spAutoFit/>
          </a:bodyPr>
          <a:lstStyle/>
          <a:p>
            <a:pPr>
              <a:buFont typeface="Wingdings" pitchFamily="2" charset="2"/>
              <a:buChar char="Ø"/>
            </a:pPr>
            <a:r>
              <a:rPr lang="en-IN" dirty="0">
                <a:latin typeface="Calibri" pitchFamily="34" charset="0"/>
                <a:cs typeface="Calibri" pitchFamily="34" charset="0"/>
              </a:rPr>
              <a:t> </a:t>
            </a:r>
            <a:r>
              <a:rPr lang="en-IN" sz="2000" dirty="0">
                <a:latin typeface="Bookman Old Style" pitchFamily="18" charset="0"/>
              </a:rPr>
              <a:t>Why is the name Gizmo ? Find Out ….</a:t>
            </a:r>
            <a:endParaRPr lang="en-IN" sz="2000" dirty="0">
              <a:latin typeface="Bookman Old Style" pitchFamily="18" charset="0"/>
            </a:endParaRPr>
          </a:p>
        </p:txBody>
      </p:sp>
    </p:spTree>
    <p:extLst>
      <p:ext uri="{BB962C8B-B14F-4D97-AF65-F5344CB8AC3E}">
        <p14:creationId xmlns:p14="http://schemas.microsoft.com/office/powerpoint/2010/main" val="24008202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a:latin typeface="Bookman Old Style" pitchFamily="18" charset="0"/>
              </a:rPr>
              <a:t>Few types of Gizmo</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584200" y="1500460"/>
            <a:ext cx="7948613" cy="1692771"/>
          </a:xfrm>
          <a:prstGeom prst="rect">
            <a:avLst/>
          </a:prstGeom>
        </p:spPr>
        <p:txBody>
          <a:bodyPr wrap="square">
            <a:spAutoFit/>
          </a:bodyPr>
          <a:lstStyle/>
          <a:p>
            <a:r>
              <a:rPr lang="en-IN" sz="2000" b="1" dirty="0">
                <a:latin typeface="Bookman Old Style" pitchFamily="18" charset="0"/>
              </a:rPr>
              <a:t>Legacy Gizmo </a:t>
            </a:r>
            <a:r>
              <a:rPr lang="en-IN" sz="2000" dirty="0">
                <a:latin typeface="Bookman Old Style" pitchFamily="18" charset="0"/>
              </a:rPr>
              <a:t>: </a:t>
            </a:r>
            <a:r>
              <a:rPr lang="en-IN" sz="2000" dirty="0" err="1">
                <a:latin typeface="Bookman Old Style" pitchFamily="18" charset="0"/>
              </a:rPr>
              <a:t>Calender</a:t>
            </a:r>
            <a:r>
              <a:rPr lang="en-IN" sz="2000" dirty="0">
                <a:latin typeface="Bookman Old Style" pitchFamily="18" charset="0"/>
              </a:rPr>
              <a:t> and RSS viewer </a:t>
            </a:r>
          </a:p>
          <a:p>
            <a:r>
              <a:rPr lang="en-IN" sz="2000" b="1" dirty="0">
                <a:latin typeface="Bookman Old Style" pitchFamily="18" charset="0"/>
              </a:rPr>
              <a:t>RSS viewer</a:t>
            </a:r>
            <a:r>
              <a:rPr lang="en-IN" sz="2000" dirty="0">
                <a:latin typeface="Bookman Old Style" pitchFamily="18" charset="0"/>
              </a:rPr>
              <a:t>: Really </a:t>
            </a:r>
            <a:r>
              <a:rPr lang="en-IN" sz="2000" dirty="0">
                <a:latin typeface="Bookman Old Style" pitchFamily="18" charset="0"/>
              </a:rPr>
              <a:t>simple syndication is a family of Web feed formats </a:t>
            </a:r>
            <a:r>
              <a:rPr lang="en-IN" sz="2000" dirty="0">
                <a:latin typeface="Bookman Old Style" pitchFamily="18" charset="0"/>
              </a:rPr>
              <a:t>uses to publish frequently updated items like blog </a:t>
            </a:r>
            <a:r>
              <a:rPr lang="en-IN" sz="2000" dirty="0" err="1">
                <a:latin typeface="Bookman Old Style" pitchFamily="18" charset="0"/>
              </a:rPr>
              <a:t>entries,news,headline</a:t>
            </a:r>
            <a:r>
              <a:rPr lang="en-IN" sz="2000" dirty="0">
                <a:latin typeface="Bookman Old Style" pitchFamily="18" charset="0"/>
              </a:rPr>
              <a:t> </a:t>
            </a:r>
            <a:r>
              <a:rPr lang="en-IN" sz="2000" dirty="0" err="1">
                <a:latin typeface="Bookman Old Style" pitchFamily="18" charset="0"/>
              </a:rPr>
              <a:t>etc</a:t>
            </a:r>
            <a:r>
              <a:rPr lang="en-IN" sz="2000" dirty="0">
                <a:latin typeface="Bookman Old Style" pitchFamily="18" charset="0"/>
              </a:rPr>
              <a:t> in standardized formats</a:t>
            </a:r>
          </a:p>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9" y="3501008"/>
            <a:ext cx="8748713"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7484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idx="4294967295"/>
          </p:nvPr>
        </p:nvSpPr>
        <p:spPr/>
        <p:txBody>
          <a:bodyPr/>
          <a:lstStyle/>
          <a:p>
            <a:r>
              <a:rPr lang="en-IN" sz="2800" dirty="0">
                <a:latin typeface="Bookman Old Style" pitchFamily="18" charset="0"/>
              </a:rPr>
              <a:t>Gizmos – Cont..</a:t>
            </a:r>
            <a:endParaRPr lang="fr-FR" sz="2800" dirty="0">
              <a:latin typeface="Bookman Old Style" pitchFamily="18" charset="0"/>
            </a:endParaRPr>
          </a:p>
        </p:txBody>
      </p:sp>
      <p:sp>
        <p:nvSpPr>
          <p:cNvPr id="4099" name="Rectangle 1"/>
          <p:cNvSpPr>
            <a:spLocks noChangeArrowheads="1"/>
          </p:cNvSpPr>
          <p:nvPr/>
        </p:nvSpPr>
        <p:spPr bwMode="auto">
          <a:xfrm>
            <a:off x="611188" y="1844675"/>
            <a:ext cx="7921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3" name="Rectangle 2"/>
          <p:cNvSpPr/>
          <p:nvPr/>
        </p:nvSpPr>
        <p:spPr>
          <a:xfrm>
            <a:off x="827584" y="2060847"/>
            <a:ext cx="8299268" cy="1077218"/>
          </a:xfrm>
          <a:prstGeom prst="rect">
            <a:avLst/>
          </a:prstGeom>
        </p:spPr>
        <p:txBody>
          <a:bodyPr wrap="square">
            <a:spAutoFit/>
          </a:bodyPr>
          <a:lstStyle/>
          <a:p>
            <a:r>
              <a:rPr lang="en-IN" sz="2000" dirty="0" err="1">
                <a:latin typeface="Bookman Old Style" pitchFamily="18" charset="0"/>
              </a:rPr>
              <a:t>Journel</a:t>
            </a:r>
            <a:r>
              <a:rPr lang="en-IN" sz="2000" dirty="0">
                <a:latin typeface="Bookman Old Style" pitchFamily="18" charset="0"/>
              </a:rPr>
              <a:t> :Keep your project updated with latest information. </a:t>
            </a:r>
            <a:r>
              <a:rPr lang="en-IN" sz="2000" dirty="0" err="1">
                <a:latin typeface="Bookman Old Style" pitchFamily="18" charset="0"/>
              </a:rPr>
              <a:t>Journels</a:t>
            </a:r>
            <a:r>
              <a:rPr lang="en-IN" sz="2000" dirty="0">
                <a:latin typeface="Bookman Old Style" pitchFamily="18" charset="0"/>
              </a:rPr>
              <a:t> are a series of data entries about specific topics</a:t>
            </a:r>
          </a:p>
          <a:p>
            <a:endParaRPr lang="en-IN"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8229600" cy="308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1723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UtilitiesBusinessAreaTemplate_Blue_0511_glb">
  <a:themeElements>
    <a:clrScheme name="">
      <a:dk1>
        <a:srgbClr val="000000"/>
      </a:dk1>
      <a:lt1>
        <a:srgbClr val="FFFFFF"/>
      </a:lt1>
      <a:dk2>
        <a:srgbClr val="000000"/>
      </a:dk2>
      <a:lt2>
        <a:srgbClr val="1C3444"/>
      </a:lt2>
      <a:accent1>
        <a:srgbClr val="3B6E8F"/>
      </a:accent1>
      <a:accent2>
        <a:srgbClr val="BF311A"/>
      </a:accent2>
      <a:accent3>
        <a:srgbClr val="FFFFFF"/>
      </a:accent3>
      <a:accent4>
        <a:srgbClr val="000000"/>
      </a:accent4>
      <a:accent5>
        <a:srgbClr val="AFBAC6"/>
      </a:accent5>
      <a:accent6>
        <a:srgbClr val="AD2B16"/>
      </a:accent6>
      <a:hlink>
        <a:srgbClr val="FFC425"/>
      </a:hlink>
      <a:folHlink>
        <a:srgbClr val="0055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xxxxx_ProdName_PPT_1104_MG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xxxx_ProdName_PPT_1104_MG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xxxx_ProdName_PPT_1104_MG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xxxx_ProdName_PPT_1104_MG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xxxx_ProdName_PPT_1104_MG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xxxx_ProdName_PPT_1104_MGI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xxxx_ProdName_PPT_1104_MGI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xxxx_ProdName_PPT_1104_MGI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xxxx_ProdName_PPT_1104_MGI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xxxx_ProdName_PPT_1104_MGI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xxxx_ProdName_PPT_1104_MGI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xxxx_ProdName_PPT_1104_MGI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xxxxx_ProdName_PPT_1104_MGIS 13">
        <a:dk1>
          <a:srgbClr val="000000"/>
        </a:dk1>
        <a:lt1>
          <a:srgbClr val="FFFFFF"/>
        </a:lt1>
        <a:dk2>
          <a:srgbClr val="000000"/>
        </a:dk2>
        <a:lt2>
          <a:srgbClr val="7992BB"/>
        </a:lt2>
        <a:accent1>
          <a:srgbClr val="BBE0E3"/>
        </a:accent1>
        <a:accent2>
          <a:srgbClr val="BF311A"/>
        </a:accent2>
        <a:accent3>
          <a:srgbClr val="FFFFFF"/>
        </a:accent3>
        <a:accent4>
          <a:srgbClr val="000000"/>
        </a:accent4>
        <a:accent5>
          <a:srgbClr val="DAEDEF"/>
        </a:accent5>
        <a:accent6>
          <a:srgbClr val="AD2B16"/>
        </a:accent6>
        <a:hlink>
          <a:srgbClr val="FAC70C"/>
        </a:hlink>
        <a:folHlink>
          <a:srgbClr val="0D0D69"/>
        </a:folHlink>
      </a:clrScheme>
      <a:clrMap bg1="lt1" tx1="dk1" bg2="lt2" tx2="dk2" accent1="accent1" accent2="accent2" accent3="accent3" accent4="accent4" accent5="accent5" accent6="accent6" hlink="hlink" folHlink="folHlink"/>
    </a:extraClrScheme>
    <a:extraClrScheme>
      <a:clrScheme name="xxxxx_ProdName_PPT_1104_MGIS 14">
        <a:dk1>
          <a:srgbClr val="000000"/>
        </a:dk1>
        <a:lt1>
          <a:srgbClr val="FFFFFF"/>
        </a:lt1>
        <a:dk2>
          <a:srgbClr val="000000"/>
        </a:dk2>
        <a:lt2>
          <a:srgbClr val="344B70"/>
        </a:lt2>
        <a:accent1>
          <a:srgbClr val="7D98C3"/>
        </a:accent1>
        <a:accent2>
          <a:srgbClr val="BF311A"/>
        </a:accent2>
        <a:accent3>
          <a:srgbClr val="FFFFFF"/>
        </a:accent3>
        <a:accent4>
          <a:srgbClr val="000000"/>
        </a:accent4>
        <a:accent5>
          <a:srgbClr val="BFCADE"/>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xxxxx_ProdName_PPT_1104_MGIS 15">
        <a:dk1>
          <a:srgbClr val="000000"/>
        </a:dk1>
        <a:lt1>
          <a:srgbClr val="FFFFFF"/>
        </a:lt1>
        <a:dk2>
          <a:srgbClr val="000000"/>
        </a:dk2>
        <a:lt2>
          <a:srgbClr val="344B70"/>
        </a:lt2>
        <a:accent1>
          <a:srgbClr val="7399C6"/>
        </a:accent1>
        <a:accent2>
          <a:srgbClr val="BF311A"/>
        </a:accent2>
        <a:accent3>
          <a:srgbClr val="FFFFFF"/>
        </a:accent3>
        <a:accent4>
          <a:srgbClr val="000000"/>
        </a:accent4>
        <a:accent5>
          <a:srgbClr val="BCCADF"/>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xxxxx_ProdName_PPT_1104_MGIS 16">
        <a:dk1>
          <a:srgbClr val="000000"/>
        </a:dk1>
        <a:lt1>
          <a:srgbClr val="FFFFFF"/>
        </a:lt1>
        <a:dk2>
          <a:srgbClr val="000000"/>
        </a:dk2>
        <a:lt2>
          <a:srgbClr val="344B70"/>
        </a:lt2>
        <a:accent1>
          <a:srgbClr val="3B6E8F"/>
        </a:accent1>
        <a:accent2>
          <a:srgbClr val="BF311A"/>
        </a:accent2>
        <a:accent3>
          <a:srgbClr val="FFFFFF"/>
        </a:accent3>
        <a:accent4>
          <a:srgbClr val="000000"/>
        </a:accent4>
        <a:accent5>
          <a:srgbClr val="AFBAC6"/>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xxxxx_ProdName_PPT_1104_MGIS">
  <a:themeElements>
    <a:clrScheme name="">
      <a:dk1>
        <a:srgbClr val="000000"/>
      </a:dk1>
      <a:lt1>
        <a:srgbClr val="FFFFFF"/>
      </a:lt1>
      <a:dk2>
        <a:srgbClr val="000000"/>
      </a:dk2>
      <a:lt2>
        <a:srgbClr val="1C3444"/>
      </a:lt2>
      <a:accent1>
        <a:srgbClr val="3B6E8F"/>
      </a:accent1>
      <a:accent2>
        <a:srgbClr val="BF311A"/>
      </a:accent2>
      <a:accent3>
        <a:srgbClr val="FFFFFF"/>
      </a:accent3>
      <a:accent4>
        <a:srgbClr val="000000"/>
      </a:accent4>
      <a:accent5>
        <a:srgbClr val="AFBAC6"/>
      </a:accent5>
      <a:accent6>
        <a:srgbClr val="AD2B16"/>
      </a:accent6>
      <a:hlink>
        <a:srgbClr val="FFC425"/>
      </a:hlink>
      <a:folHlink>
        <a:srgbClr val="005596"/>
      </a:folHlink>
    </a:clrScheme>
    <a:fontScheme name="2_xxxxx_ProdName_PPT_1104_MG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_xxxxx_ProdName_PPT_1104_MG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xxxxx_ProdName_PPT_1104_MG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xxxxx_ProdName_PPT_1104_MG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xxxxx_ProdName_PPT_1104_MG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xxxxx_ProdName_PPT_1104_MG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xxxxx_ProdName_PPT_1104_MGI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xxxxx_ProdName_PPT_1104_MGI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xxxxx_ProdName_PPT_1104_MGI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xxxxx_ProdName_PPT_1104_MGI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xxxxx_ProdName_PPT_1104_MGI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xxxxx_ProdName_PPT_1104_MGI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xxxxx_ProdName_PPT_1104_MGI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xxxxx_ProdName_PPT_1104_MGIS 13">
        <a:dk1>
          <a:srgbClr val="000000"/>
        </a:dk1>
        <a:lt1>
          <a:srgbClr val="FFFFFF"/>
        </a:lt1>
        <a:dk2>
          <a:srgbClr val="000000"/>
        </a:dk2>
        <a:lt2>
          <a:srgbClr val="7992BB"/>
        </a:lt2>
        <a:accent1>
          <a:srgbClr val="BBE0E3"/>
        </a:accent1>
        <a:accent2>
          <a:srgbClr val="BF311A"/>
        </a:accent2>
        <a:accent3>
          <a:srgbClr val="FFFFFF"/>
        </a:accent3>
        <a:accent4>
          <a:srgbClr val="000000"/>
        </a:accent4>
        <a:accent5>
          <a:srgbClr val="DAEDEF"/>
        </a:accent5>
        <a:accent6>
          <a:srgbClr val="AD2B16"/>
        </a:accent6>
        <a:hlink>
          <a:srgbClr val="FAC70C"/>
        </a:hlink>
        <a:folHlink>
          <a:srgbClr val="0D0D69"/>
        </a:folHlink>
      </a:clrScheme>
      <a:clrMap bg1="lt1" tx1="dk1" bg2="lt2" tx2="dk2" accent1="accent1" accent2="accent2" accent3="accent3" accent4="accent4" accent5="accent5" accent6="accent6" hlink="hlink" folHlink="folHlink"/>
    </a:extraClrScheme>
    <a:extraClrScheme>
      <a:clrScheme name="2_xxxxx_ProdName_PPT_1104_MGIS 14">
        <a:dk1>
          <a:srgbClr val="000000"/>
        </a:dk1>
        <a:lt1>
          <a:srgbClr val="FFFFFF"/>
        </a:lt1>
        <a:dk2>
          <a:srgbClr val="000000"/>
        </a:dk2>
        <a:lt2>
          <a:srgbClr val="344B70"/>
        </a:lt2>
        <a:accent1>
          <a:srgbClr val="7D98C3"/>
        </a:accent1>
        <a:accent2>
          <a:srgbClr val="BF311A"/>
        </a:accent2>
        <a:accent3>
          <a:srgbClr val="FFFFFF"/>
        </a:accent3>
        <a:accent4>
          <a:srgbClr val="000000"/>
        </a:accent4>
        <a:accent5>
          <a:srgbClr val="BFCADE"/>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2_xxxxx_ProdName_PPT_1104_MGIS 15">
        <a:dk1>
          <a:srgbClr val="000000"/>
        </a:dk1>
        <a:lt1>
          <a:srgbClr val="FFFFFF"/>
        </a:lt1>
        <a:dk2>
          <a:srgbClr val="000000"/>
        </a:dk2>
        <a:lt2>
          <a:srgbClr val="344B70"/>
        </a:lt2>
        <a:accent1>
          <a:srgbClr val="7399C6"/>
        </a:accent1>
        <a:accent2>
          <a:srgbClr val="BF311A"/>
        </a:accent2>
        <a:accent3>
          <a:srgbClr val="FFFFFF"/>
        </a:accent3>
        <a:accent4>
          <a:srgbClr val="000000"/>
        </a:accent4>
        <a:accent5>
          <a:srgbClr val="BCCADF"/>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2_xxxxx_ProdName_PPT_1104_MGIS 16">
        <a:dk1>
          <a:srgbClr val="000000"/>
        </a:dk1>
        <a:lt1>
          <a:srgbClr val="FFFFFF"/>
        </a:lt1>
        <a:dk2>
          <a:srgbClr val="000000"/>
        </a:dk2>
        <a:lt2>
          <a:srgbClr val="344B70"/>
        </a:lt2>
        <a:accent1>
          <a:srgbClr val="3B6E8F"/>
        </a:accent1>
        <a:accent2>
          <a:srgbClr val="BF311A"/>
        </a:accent2>
        <a:accent3>
          <a:srgbClr val="FFFFFF"/>
        </a:accent3>
        <a:accent4>
          <a:srgbClr val="000000"/>
        </a:accent4>
        <a:accent5>
          <a:srgbClr val="AFBAC6"/>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xxxxx_ProdName_PPT_1104_MGIS">
  <a:themeElements>
    <a:clrScheme name="">
      <a:dk1>
        <a:srgbClr val="000000"/>
      </a:dk1>
      <a:lt1>
        <a:srgbClr val="FFFFFF"/>
      </a:lt1>
      <a:dk2>
        <a:srgbClr val="000000"/>
      </a:dk2>
      <a:lt2>
        <a:srgbClr val="1C3444"/>
      </a:lt2>
      <a:accent1>
        <a:srgbClr val="3B6E8F"/>
      </a:accent1>
      <a:accent2>
        <a:srgbClr val="BF311A"/>
      </a:accent2>
      <a:accent3>
        <a:srgbClr val="FFFFFF"/>
      </a:accent3>
      <a:accent4>
        <a:srgbClr val="000000"/>
      </a:accent4>
      <a:accent5>
        <a:srgbClr val="AFBAC6"/>
      </a:accent5>
      <a:accent6>
        <a:srgbClr val="AD2B16"/>
      </a:accent6>
      <a:hlink>
        <a:srgbClr val="FFC425"/>
      </a:hlink>
      <a:folHlink>
        <a:srgbClr val="005596"/>
      </a:folHlink>
    </a:clrScheme>
    <a:fontScheme name="1_xxxxx_ProdName_PPT_1104_MG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xxxxx_ProdName_PPT_1104_MG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xxxxx_ProdName_PPT_1104_MG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xxxxx_ProdName_PPT_1104_MG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xxxxx_ProdName_PPT_1104_MG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xxxxx_ProdName_PPT_1104_MG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xxxxx_ProdName_PPT_1104_MGI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xxxxx_ProdName_PPT_1104_MGI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xxxxx_ProdName_PPT_1104_MGI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xxxxx_ProdName_PPT_1104_MGI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xxxxx_ProdName_PPT_1104_MGI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xxxxx_ProdName_PPT_1104_MGI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xxxxx_ProdName_PPT_1104_MGI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xxxxx_ProdName_PPT_1104_MGIS 13">
        <a:dk1>
          <a:srgbClr val="000000"/>
        </a:dk1>
        <a:lt1>
          <a:srgbClr val="FFFFFF"/>
        </a:lt1>
        <a:dk2>
          <a:srgbClr val="000000"/>
        </a:dk2>
        <a:lt2>
          <a:srgbClr val="7992BB"/>
        </a:lt2>
        <a:accent1>
          <a:srgbClr val="BBE0E3"/>
        </a:accent1>
        <a:accent2>
          <a:srgbClr val="BF311A"/>
        </a:accent2>
        <a:accent3>
          <a:srgbClr val="FFFFFF"/>
        </a:accent3>
        <a:accent4>
          <a:srgbClr val="000000"/>
        </a:accent4>
        <a:accent5>
          <a:srgbClr val="DAEDEF"/>
        </a:accent5>
        <a:accent6>
          <a:srgbClr val="AD2B16"/>
        </a:accent6>
        <a:hlink>
          <a:srgbClr val="FAC70C"/>
        </a:hlink>
        <a:folHlink>
          <a:srgbClr val="0D0D69"/>
        </a:folHlink>
      </a:clrScheme>
      <a:clrMap bg1="lt1" tx1="dk1" bg2="lt2" tx2="dk2" accent1="accent1" accent2="accent2" accent3="accent3" accent4="accent4" accent5="accent5" accent6="accent6" hlink="hlink" folHlink="folHlink"/>
    </a:extraClrScheme>
    <a:extraClrScheme>
      <a:clrScheme name="1_xxxxx_ProdName_PPT_1104_MGIS 14">
        <a:dk1>
          <a:srgbClr val="000000"/>
        </a:dk1>
        <a:lt1>
          <a:srgbClr val="FFFFFF"/>
        </a:lt1>
        <a:dk2>
          <a:srgbClr val="000000"/>
        </a:dk2>
        <a:lt2>
          <a:srgbClr val="344B70"/>
        </a:lt2>
        <a:accent1>
          <a:srgbClr val="7D98C3"/>
        </a:accent1>
        <a:accent2>
          <a:srgbClr val="BF311A"/>
        </a:accent2>
        <a:accent3>
          <a:srgbClr val="FFFFFF"/>
        </a:accent3>
        <a:accent4>
          <a:srgbClr val="000000"/>
        </a:accent4>
        <a:accent5>
          <a:srgbClr val="BFCADE"/>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1_xxxxx_ProdName_PPT_1104_MGIS 15">
        <a:dk1>
          <a:srgbClr val="000000"/>
        </a:dk1>
        <a:lt1>
          <a:srgbClr val="FFFFFF"/>
        </a:lt1>
        <a:dk2>
          <a:srgbClr val="000000"/>
        </a:dk2>
        <a:lt2>
          <a:srgbClr val="344B70"/>
        </a:lt2>
        <a:accent1>
          <a:srgbClr val="7399C6"/>
        </a:accent1>
        <a:accent2>
          <a:srgbClr val="BF311A"/>
        </a:accent2>
        <a:accent3>
          <a:srgbClr val="FFFFFF"/>
        </a:accent3>
        <a:accent4>
          <a:srgbClr val="000000"/>
        </a:accent4>
        <a:accent5>
          <a:srgbClr val="BCCADF"/>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
      <a:clrScheme name="1_xxxxx_ProdName_PPT_1104_MGIS 16">
        <a:dk1>
          <a:srgbClr val="000000"/>
        </a:dk1>
        <a:lt1>
          <a:srgbClr val="FFFFFF"/>
        </a:lt1>
        <a:dk2>
          <a:srgbClr val="000000"/>
        </a:dk2>
        <a:lt2>
          <a:srgbClr val="344B70"/>
        </a:lt2>
        <a:accent1>
          <a:srgbClr val="3B6E8F"/>
        </a:accent1>
        <a:accent2>
          <a:srgbClr val="BF311A"/>
        </a:accent2>
        <a:accent3>
          <a:srgbClr val="FFFFFF"/>
        </a:accent3>
        <a:accent4>
          <a:srgbClr val="000000"/>
        </a:accent4>
        <a:accent5>
          <a:srgbClr val="AFBAC6"/>
        </a:accent5>
        <a:accent6>
          <a:srgbClr val="AD2B16"/>
        </a:accent6>
        <a:hlink>
          <a:srgbClr val="FAC70C"/>
        </a:hlink>
        <a:folHlink>
          <a:srgbClr val="1D569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UtilitiesBusinessAreaTemplate_Blue_0511_glb</Template>
  <TotalTime>2272</TotalTime>
  <Words>727</Words>
  <Application>Microsoft Office PowerPoint</Application>
  <PresentationFormat>On-screen Show (4:3)</PresentationFormat>
  <Paragraphs>286</Paragraphs>
  <Slides>29</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33" baseType="lpstr">
      <vt:lpstr>UtilitiesBusinessAreaTemplate_Blue_0511_glb</vt:lpstr>
      <vt:lpstr>2_xxxxx_ProdName_PPT_1104_MGIS</vt:lpstr>
      <vt:lpstr>1_xxxxx_ProdName_PPT_1104_MGIS</vt:lpstr>
      <vt:lpstr>Microsoft Excel Worksheet</vt:lpstr>
      <vt:lpstr>  Trimble Connected Community Overview</vt:lpstr>
      <vt:lpstr>TCC Mission</vt:lpstr>
      <vt:lpstr>What is TCC?</vt:lpstr>
      <vt:lpstr>PowerPoint Presentation</vt:lpstr>
      <vt:lpstr>Organisation,Site and Page</vt:lpstr>
      <vt:lpstr>Site,Pages Cont…</vt:lpstr>
      <vt:lpstr>Introduction to Gizmo</vt:lpstr>
      <vt:lpstr>Few types of Gizmo</vt:lpstr>
      <vt:lpstr>Gizmos – Cont..</vt:lpstr>
      <vt:lpstr>Gizmos – Cont..</vt:lpstr>
      <vt:lpstr>TCC Membership Gizmo</vt:lpstr>
      <vt:lpstr>Member overview</vt:lpstr>
      <vt:lpstr>        ACL</vt:lpstr>
      <vt:lpstr>ACL –Cont..</vt:lpstr>
      <vt:lpstr>ACL in DB</vt:lpstr>
      <vt:lpstr>ACL in DB – Cont..</vt:lpstr>
      <vt:lpstr>Groups</vt:lpstr>
      <vt:lpstr>Auto Groups</vt:lpstr>
      <vt:lpstr>Nested Group</vt:lpstr>
      <vt:lpstr>Filespaces</vt:lpstr>
      <vt:lpstr>Exercise</vt:lpstr>
      <vt:lpstr>VO Layers</vt:lpstr>
      <vt:lpstr>Different VO Layers</vt:lpstr>
      <vt:lpstr>VO Layers Cont..</vt:lpstr>
      <vt:lpstr>Exercise</vt:lpstr>
      <vt:lpstr>Exercise</vt:lpstr>
      <vt:lpstr>IBSS Caster</vt:lpstr>
      <vt:lpstr>PowerPoint Presentation</vt:lpstr>
      <vt:lpstr>PowerPoint Presentation</vt:lpstr>
    </vt:vector>
  </TitlesOfParts>
  <Company>Trimble Navigation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Division / Business Unit Water Business Overview</dc:title>
  <dc:creator>Mokana_Santhanakrishnan@Trimble.com</dc:creator>
  <cp:lastModifiedBy>Mokana Santhanakrishnan</cp:lastModifiedBy>
  <cp:revision>37</cp:revision>
  <dcterms:created xsi:type="dcterms:W3CDTF">2011-08-11T21:45:08Z</dcterms:created>
  <dcterms:modified xsi:type="dcterms:W3CDTF">2013-06-14T05:32:48Z</dcterms:modified>
</cp:coreProperties>
</file>